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72" r:id="rId2"/>
    <p:sldId id="264" r:id="rId3"/>
    <p:sldId id="257" r:id="rId4"/>
    <p:sldId id="258" r:id="rId5"/>
    <p:sldId id="259" r:id="rId6"/>
    <p:sldId id="261" r:id="rId7"/>
    <p:sldId id="267" r:id="rId8"/>
    <p:sldId id="269" r:id="rId9"/>
    <p:sldId id="270" r:id="rId10"/>
    <p:sldId id="268" r:id="rId11"/>
    <p:sldId id="271" r:id="rId12"/>
    <p:sldId id="260" r:id="rId13"/>
    <p:sldId id="262" r:id="rId14"/>
    <p:sldId id="263" r:id="rId15"/>
    <p:sldId id="265" r:id="rId16"/>
    <p:sldId id="26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838B40-2378-4FFF-A7F2-EBE8E678246B}" type="doc">
      <dgm:prSet loTypeId="urn:microsoft.com/office/officeart/2005/8/layout/venn1" loCatId="relationship" qsTypeId="urn:microsoft.com/office/officeart/2005/8/quickstyle/simple1" qsCatId="simple" csTypeId="urn:microsoft.com/office/officeart/2005/8/colors/colorful3" csCatId="colorful" phldr="1"/>
      <dgm:spPr/>
      <dgm:t>
        <a:bodyPr/>
        <a:lstStyle/>
        <a:p>
          <a:endParaRPr lang="en-GB"/>
        </a:p>
      </dgm:t>
    </dgm:pt>
    <dgm:pt modelId="{60D36F83-99E0-4D45-8BEC-097BF2AF370F}">
      <dgm:prSet phldrT="[Text]"/>
      <dgm:spPr/>
      <dgm:t>
        <a:bodyPr/>
        <a:lstStyle/>
        <a:p>
          <a:r>
            <a:rPr lang="en-US" dirty="0" smtClean="0"/>
            <a:t>Things that you love</a:t>
          </a:r>
          <a:endParaRPr lang="en-GB" dirty="0"/>
        </a:p>
      </dgm:t>
    </dgm:pt>
    <dgm:pt modelId="{DF46170B-C25F-419A-8C54-FC4783F9F6BD}" type="parTrans" cxnId="{F70D4146-B75E-460F-9F93-9F39B04F4AB5}">
      <dgm:prSet/>
      <dgm:spPr/>
      <dgm:t>
        <a:bodyPr/>
        <a:lstStyle/>
        <a:p>
          <a:endParaRPr lang="en-GB"/>
        </a:p>
      </dgm:t>
    </dgm:pt>
    <dgm:pt modelId="{99CB879F-E4AA-4198-BEFC-39013649B4BF}" type="sibTrans" cxnId="{F70D4146-B75E-460F-9F93-9F39B04F4AB5}">
      <dgm:prSet/>
      <dgm:spPr/>
      <dgm:t>
        <a:bodyPr/>
        <a:lstStyle/>
        <a:p>
          <a:endParaRPr lang="en-GB"/>
        </a:p>
      </dgm:t>
    </dgm:pt>
    <dgm:pt modelId="{960E0E28-F9FB-4F99-8670-0336E99B2393}">
      <dgm:prSet phldrT="[Text]"/>
      <dgm:spPr/>
      <dgm:t>
        <a:bodyPr/>
        <a:lstStyle/>
        <a:p>
          <a:r>
            <a:rPr lang="en-US" dirty="0" smtClean="0"/>
            <a:t>Things you are good at</a:t>
          </a:r>
          <a:endParaRPr lang="en-GB" dirty="0"/>
        </a:p>
      </dgm:t>
    </dgm:pt>
    <dgm:pt modelId="{94FED28C-5115-4D74-BF5E-8404FC68912C}" type="parTrans" cxnId="{6F52CBCA-0100-4E95-B4AF-57FA1E7E3628}">
      <dgm:prSet/>
      <dgm:spPr/>
      <dgm:t>
        <a:bodyPr/>
        <a:lstStyle/>
        <a:p>
          <a:endParaRPr lang="en-GB"/>
        </a:p>
      </dgm:t>
    </dgm:pt>
    <dgm:pt modelId="{5810A1A7-1FED-45A0-BDAF-DB91F90B1A82}" type="sibTrans" cxnId="{6F52CBCA-0100-4E95-B4AF-57FA1E7E3628}">
      <dgm:prSet/>
      <dgm:spPr/>
      <dgm:t>
        <a:bodyPr/>
        <a:lstStyle/>
        <a:p>
          <a:endParaRPr lang="en-GB"/>
        </a:p>
      </dgm:t>
    </dgm:pt>
    <dgm:pt modelId="{9D56C1D5-848A-49EB-9234-40B42D73AA55}">
      <dgm:prSet phldrT="[Text]"/>
      <dgm:spPr/>
      <dgm:t>
        <a:bodyPr/>
        <a:lstStyle/>
        <a:p>
          <a:r>
            <a:rPr lang="en-US" dirty="0" smtClean="0"/>
            <a:t>Things that are important</a:t>
          </a:r>
          <a:endParaRPr lang="en-GB" dirty="0"/>
        </a:p>
      </dgm:t>
    </dgm:pt>
    <dgm:pt modelId="{7732D85D-1BF3-4749-9E2E-07DC0666DC49}" type="parTrans" cxnId="{33AA1279-5876-4B92-91A1-B68BF83C2C41}">
      <dgm:prSet/>
      <dgm:spPr/>
      <dgm:t>
        <a:bodyPr/>
        <a:lstStyle/>
        <a:p>
          <a:endParaRPr lang="en-GB"/>
        </a:p>
      </dgm:t>
    </dgm:pt>
    <dgm:pt modelId="{33846BE4-5B57-44E4-AFC2-12D48B1BF83B}" type="sibTrans" cxnId="{33AA1279-5876-4B92-91A1-B68BF83C2C41}">
      <dgm:prSet/>
      <dgm:spPr/>
      <dgm:t>
        <a:bodyPr/>
        <a:lstStyle/>
        <a:p>
          <a:endParaRPr lang="en-GB"/>
        </a:p>
      </dgm:t>
    </dgm:pt>
    <dgm:pt modelId="{69822D49-ACED-4011-9BF1-77CD4DFB3FE0}">
      <dgm:prSet/>
      <dgm:spPr/>
      <dgm:t>
        <a:bodyPr/>
        <a:lstStyle/>
        <a:p>
          <a:r>
            <a:rPr lang="en-US" dirty="0" smtClean="0"/>
            <a:t>Things you can get paid for</a:t>
          </a:r>
          <a:endParaRPr lang="en-GB" dirty="0"/>
        </a:p>
      </dgm:t>
    </dgm:pt>
    <dgm:pt modelId="{A322361C-394D-4B02-9BE0-86246F0BECDE}" type="parTrans" cxnId="{B18E9936-FFB2-4765-B91A-40981C396B25}">
      <dgm:prSet/>
      <dgm:spPr/>
      <dgm:t>
        <a:bodyPr/>
        <a:lstStyle/>
        <a:p>
          <a:endParaRPr lang="en-GB"/>
        </a:p>
      </dgm:t>
    </dgm:pt>
    <dgm:pt modelId="{74E34917-5AF9-421E-A648-63B39A586DD9}" type="sibTrans" cxnId="{B18E9936-FFB2-4765-B91A-40981C396B25}">
      <dgm:prSet/>
      <dgm:spPr/>
      <dgm:t>
        <a:bodyPr/>
        <a:lstStyle/>
        <a:p>
          <a:endParaRPr lang="en-GB"/>
        </a:p>
      </dgm:t>
    </dgm:pt>
    <dgm:pt modelId="{21583272-0801-4381-B21B-CA7049A9E275}" type="pres">
      <dgm:prSet presAssocID="{F8838B40-2378-4FFF-A7F2-EBE8E678246B}" presName="compositeShape" presStyleCnt="0">
        <dgm:presLayoutVars>
          <dgm:chMax val="7"/>
          <dgm:dir/>
          <dgm:resizeHandles val="exact"/>
        </dgm:presLayoutVars>
      </dgm:prSet>
      <dgm:spPr/>
      <dgm:t>
        <a:bodyPr/>
        <a:lstStyle/>
        <a:p>
          <a:endParaRPr lang="en-GB"/>
        </a:p>
      </dgm:t>
    </dgm:pt>
    <dgm:pt modelId="{270B3FDE-33C8-44A8-8B45-C025CD568B4D}" type="pres">
      <dgm:prSet presAssocID="{60D36F83-99E0-4D45-8BEC-097BF2AF370F}" presName="circ1" presStyleLbl="vennNode1" presStyleIdx="0" presStyleCnt="4"/>
      <dgm:spPr/>
      <dgm:t>
        <a:bodyPr/>
        <a:lstStyle/>
        <a:p>
          <a:endParaRPr lang="en-GB"/>
        </a:p>
      </dgm:t>
    </dgm:pt>
    <dgm:pt modelId="{43613AB7-4017-4FD3-AADB-28F5823C1295}" type="pres">
      <dgm:prSet presAssocID="{60D36F83-99E0-4D45-8BEC-097BF2AF370F}" presName="circ1Tx" presStyleLbl="revTx" presStyleIdx="0" presStyleCnt="0">
        <dgm:presLayoutVars>
          <dgm:chMax val="0"/>
          <dgm:chPref val="0"/>
          <dgm:bulletEnabled val="1"/>
        </dgm:presLayoutVars>
      </dgm:prSet>
      <dgm:spPr/>
      <dgm:t>
        <a:bodyPr/>
        <a:lstStyle/>
        <a:p>
          <a:endParaRPr lang="en-GB"/>
        </a:p>
      </dgm:t>
    </dgm:pt>
    <dgm:pt modelId="{AF6DBE7A-6BE6-4FAF-8FB3-E20266BB87CF}" type="pres">
      <dgm:prSet presAssocID="{69822D49-ACED-4011-9BF1-77CD4DFB3FE0}" presName="circ2" presStyleLbl="vennNode1" presStyleIdx="1" presStyleCnt="4"/>
      <dgm:spPr/>
      <dgm:t>
        <a:bodyPr/>
        <a:lstStyle/>
        <a:p>
          <a:endParaRPr lang="en-GB"/>
        </a:p>
      </dgm:t>
    </dgm:pt>
    <dgm:pt modelId="{FDEFCA7C-EDCC-4140-BBED-4FB5CEA14D69}" type="pres">
      <dgm:prSet presAssocID="{69822D49-ACED-4011-9BF1-77CD4DFB3FE0}" presName="circ2Tx" presStyleLbl="revTx" presStyleIdx="0" presStyleCnt="0">
        <dgm:presLayoutVars>
          <dgm:chMax val="0"/>
          <dgm:chPref val="0"/>
          <dgm:bulletEnabled val="1"/>
        </dgm:presLayoutVars>
      </dgm:prSet>
      <dgm:spPr/>
      <dgm:t>
        <a:bodyPr/>
        <a:lstStyle/>
        <a:p>
          <a:endParaRPr lang="en-GB"/>
        </a:p>
      </dgm:t>
    </dgm:pt>
    <dgm:pt modelId="{11AE07E9-BAA0-4177-A831-0B2CB60EA3D6}" type="pres">
      <dgm:prSet presAssocID="{960E0E28-F9FB-4F99-8670-0336E99B2393}" presName="circ3" presStyleLbl="vennNode1" presStyleIdx="2" presStyleCnt="4"/>
      <dgm:spPr/>
      <dgm:t>
        <a:bodyPr/>
        <a:lstStyle/>
        <a:p>
          <a:endParaRPr lang="en-GB"/>
        </a:p>
      </dgm:t>
    </dgm:pt>
    <dgm:pt modelId="{34CF528A-F51B-4274-9A3E-F6257F55B6CA}" type="pres">
      <dgm:prSet presAssocID="{960E0E28-F9FB-4F99-8670-0336E99B2393}" presName="circ3Tx" presStyleLbl="revTx" presStyleIdx="0" presStyleCnt="0">
        <dgm:presLayoutVars>
          <dgm:chMax val="0"/>
          <dgm:chPref val="0"/>
          <dgm:bulletEnabled val="1"/>
        </dgm:presLayoutVars>
      </dgm:prSet>
      <dgm:spPr/>
      <dgm:t>
        <a:bodyPr/>
        <a:lstStyle/>
        <a:p>
          <a:endParaRPr lang="en-GB"/>
        </a:p>
      </dgm:t>
    </dgm:pt>
    <dgm:pt modelId="{C54AB5C3-355F-4962-9550-E40404D99CD5}" type="pres">
      <dgm:prSet presAssocID="{9D56C1D5-848A-49EB-9234-40B42D73AA55}" presName="circ4" presStyleLbl="vennNode1" presStyleIdx="3" presStyleCnt="4"/>
      <dgm:spPr/>
      <dgm:t>
        <a:bodyPr/>
        <a:lstStyle/>
        <a:p>
          <a:endParaRPr lang="en-GB"/>
        </a:p>
      </dgm:t>
    </dgm:pt>
    <dgm:pt modelId="{E290B0BE-4843-4671-A209-4CAE90D26885}" type="pres">
      <dgm:prSet presAssocID="{9D56C1D5-848A-49EB-9234-40B42D73AA55}" presName="circ4Tx" presStyleLbl="revTx" presStyleIdx="0" presStyleCnt="0">
        <dgm:presLayoutVars>
          <dgm:chMax val="0"/>
          <dgm:chPref val="0"/>
          <dgm:bulletEnabled val="1"/>
        </dgm:presLayoutVars>
      </dgm:prSet>
      <dgm:spPr/>
      <dgm:t>
        <a:bodyPr/>
        <a:lstStyle/>
        <a:p>
          <a:endParaRPr lang="en-GB"/>
        </a:p>
      </dgm:t>
    </dgm:pt>
  </dgm:ptLst>
  <dgm:cxnLst>
    <dgm:cxn modelId="{6F52CBCA-0100-4E95-B4AF-57FA1E7E3628}" srcId="{F8838B40-2378-4FFF-A7F2-EBE8E678246B}" destId="{960E0E28-F9FB-4F99-8670-0336E99B2393}" srcOrd="2" destOrd="0" parTransId="{94FED28C-5115-4D74-BF5E-8404FC68912C}" sibTransId="{5810A1A7-1FED-45A0-BDAF-DB91F90B1A82}"/>
    <dgm:cxn modelId="{ABA04FFE-A7A5-46E5-BDE4-C26CC689A816}" type="presOf" srcId="{960E0E28-F9FB-4F99-8670-0336E99B2393}" destId="{34CF528A-F51B-4274-9A3E-F6257F55B6CA}" srcOrd="1" destOrd="0" presId="urn:microsoft.com/office/officeart/2005/8/layout/venn1"/>
    <dgm:cxn modelId="{2F8ADE6D-B5A9-4F7D-8700-0A63A27401F9}" type="presOf" srcId="{60D36F83-99E0-4D45-8BEC-097BF2AF370F}" destId="{43613AB7-4017-4FD3-AADB-28F5823C1295}" srcOrd="1" destOrd="0" presId="urn:microsoft.com/office/officeart/2005/8/layout/venn1"/>
    <dgm:cxn modelId="{33AA1279-5876-4B92-91A1-B68BF83C2C41}" srcId="{F8838B40-2378-4FFF-A7F2-EBE8E678246B}" destId="{9D56C1D5-848A-49EB-9234-40B42D73AA55}" srcOrd="3" destOrd="0" parTransId="{7732D85D-1BF3-4749-9E2E-07DC0666DC49}" sibTransId="{33846BE4-5B57-44E4-AFC2-12D48B1BF83B}"/>
    <dgm:cxn modelId="{4D0CB782-CFD8-4482-B5EF-63A188254F01}" type="presOf" srcId="{9D56C1D5-848A-49EB-9234-40B42D73AA55}" destId="{E290B0BE-4843-4671-A209-4CAE90D26885}" srcOrd="1" destOrd="0" presId="urn:microsoft.com/office/officeart/2005/8/layout/venn1"/>
    <dgm:cxn modelId="{B18E9936-FFB2-4765-B91A-40981C396B25}" srcId="{F8838B40-2378-4FFF-A7F2-EBE8E678246B}" destId="{69822D49-ACED-4011-9BF1-77CD4DFB3FE0}" srcOrd="1" destOrd="0" parTransId="{A322361C-394D-4B02-9BE0-86246F0BECDE}" sibTransId="{74E34917-5AF9-421E-A648-63B39A586DD9}"/>
    <dgm:cxn modelId="{7F3BD1E7-C4AC-44D5-9F7C-A89C898A944E}" type="presOf" srcId="{69822D49-ACED-4011-9BF1-77CD4DFB3FE0}" destId="{AF6DBE7A-6BE6-4FAF-8FB3-E20266BB87CF}" srcOrd="0" destOrd="0" presId="urn:microsoft.com/office/officeart/2005/8/layout/venn1"/>
    <dgm:cxn modelId="{D1D34455-391B-451E-88FC-58D4DA9DDB50}" type="presOf" srcId="{960E0E28-F9FB-4F99-8670-0336E99B2393}" destId="{11AE07E9-BAA0-4177-A831-0B2CB60EA3D6}" srcOrd="0" destOrd="0" presId="urn:microsoft.com/office/officeart/2005/8/layout/venn1"/>
    <dgm:cxn modelId="{ED6407F5-ED91-4769-B29D-C146F963B839}" type="presOf" srcId="{69822D49-ACED-4011-9BF1-77CD4DFB3FE0}" destId="{FDEFCA7C-EDCC-4140-BBED-4FB5CEA14D69}" srcOrd="1" destOrd="0" presId="urn:microsoft.com/office/officeart/2005/8/layout/venn1"/>
    <dgm:cxn modelId="{F70D4146-B75E-460F-9F93-9F39B04F4AB5}" srcId="{F8838B40-2378-4FFF-A7F2-EBE8E678246B}" destId="{60D36F83-99E0-4D45-8BEC-097BF2AF370F}" srcOrd="0" destOrd="0" parTransId="{DF46170B-C25F-419A-8C54-FC4783F9F6BD}" sibTransId="{99CB879F-E4AA-4198-BEFC-39013649B4BF}"/>
    <dgm:cxn modelId="{62788C14-A59A-4861-9923-D1088001CB48}" type="presOf" srcId="{F8838B40-2378-4FFF-A7F2-EBE8E678246B}" destId="{21583272-0801-4381-B21B-CA7049A9E275}" srcOrd="0" destOrd="0" presId="urn:microsoft.com/office/officeart/2005/8/layout/venn1"/>
    <dgm:cxn modelId="{BFA7FECC-754E-411A-9F39-EF63C124FD78}" type="presOf" srcId="{9D56C1D5-848A-49EB-9234-40B42D73AA55}" destId="{C54AB5C3-355F-4962-9550-E40404D99CD5}" srcOrd="0" destOrd="0" presId="urn:microsoft.com/office/officeart/2005/8/layout/venn1"/>
    <dgm:cxn modelId="{6A6AE718-7547-4C3C-9AAB-172B1D34661B}" type="presOf" srcId="{60D36F83-99E0-4D45-8BEC-097BF2AF370F}" destId="{270B3FDE-33C8-44A8-8B45-C025CD568B4D}" srcOrd="0" destOrd="0" presId="urn:microsoft.com/office/officeart/2005/8/layout/venn1"/>
    <dgm:cxn modelId="{D64333EE-D2EF-4C2E-AB4F-147CD57D6549}" type="presParOf" srcId="{21583272-0801-4381-B21B-CA7049A9E275}" destId="{270B3FDE-33C8-44A8-8B45-C025CD568B4D}" srcOrd="0" destOrd="0" presId="urn:microsoft.com/office/officeart/2005/8/layout/venn1"/>
    <dgm:cxn modelId="{1B399A88-A6F7-44AD-A434-C19A6AF5A7F9}" type="presParOf" srcId="{21583272-0801-4381-B21B-CA7049A9E275}" destId="{43613AB7-4017-4FD3-AADB-28F5823C1295}" srcOrd="1" destOrd="0" presId="urn:microsoft.com/office/officeart/2005/8/layout/venn1"/>
    <dgm:cxn modelId="{92322307-6A99-457D-9418-F9A3FD059FA5}" type="presParOf" srcId="{21583272-0801-4381-B21B-CA7049A9E275}" destId="{AF6DBE7A-6BE6-4FAF-8FB3-E20266BB87CF}" srcOrd="2" destOrd="0" presId="urn:microsoft.com/office/officeart/2005/8/layout/venn1"/>
    <dgm:cxn modelId="{80067FE1-9BF2-4E19-AD77-1B8BF9827892}" type="presParOf" srcId="{21583272-0801-4381-B21B-CA7049A9E275}" destId="{FDEFCA7C-EDCC-4140-BBED-4FB5CEA14D69}" srcOrd="3" destOrd="0" presId="urn:microsoft.com/office/officeart/2005/8/layout/venn1"/>
    <dgm:cxn modelId="{9B222D4B-E40C-4006-8F93-C66F355BDF26}" type="presParOf" srcId="{21583272-0801-4381-B21B-CA7049A9E275}" destId="{11AE07E9-BAA0-4177-A831-0B2CB60EA3D6}" srcOrd="4" destOrd="0" presId="urn:microsoft.com/office/officeart/2005/8/layout/venn1"/>
    <dgm:cxn modelId="{F8535705-7940-45DE-B4ED-6999120635AA}" type="presParOf" srcId="{21583272-0801-4381-B21B-CA7049A9E275}" destId="{34CF528A-F51B-4274-9A3E-F6257F55B6CA}" srcOrd="5" destOrd="0" presId="urn:microsoft.com/office/officeart/2005/8/layout/venn1"/>
    <dgm:cxn modelId="{6FC3659C-37EF-41E8-9688-F61967073945}" type="presParOf" srcId="{21583272-0801-4381-B21B-CA7049A9E275}" destId="{C54AB5C3-355F-4962-9550-E40404D99CD5}" srcOrd="6" destOrd="0" presId="urn:microsoft.com/office/officeart/2005/8/layout/venn1"/>
    <dgm:cxn modelId="{B7866574-EC02-46D8-B842-9A5E700EB4B1}" type="presParOf" srcId="{21583272-0801-4381-B21B-CA7049A9E275}" destId="{E290B0BE-4843-4671-A209-4CAE90D26885}" srcOrd="7"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2927EB-6877-43BC-9A72-7D241ACC52D3}" type="doc">
      <dgm:prSet loTypeId="urn:microsoft.com/office/officeart/2005/8/layout/target1" loCatId="relationship" qsTypeId="urn:microsoft.com/office/officeart/2005/8/quickstyle/simple1" qsCatId="simple" csTypeId="urn:microsoft.com/office/officeart/2005/8/colors/colorful1" csCatId="colorful" phldr="1"/>
      <dgm:spPr/>
    </dgm:pt>
    <dgm:pt modelId="{08E8CE81-AB81-4E76-A554-9AAE6F9ABAD7}">
      <dgm:prSet phldrT="[Text]"/>
      <dgm:spPr/>
      <dgm:t>
        <a:bodyPr/>
        <a:lstStyle/>
        <a:p>
          <a:r>
            <a:rPr lang="en-US" dirty="0" smtClean="0"/>
            <a:t>Why</a:t>
          </a:r>
          <a:endParaRPr lang="en-GB" dirty="0"/>
        </a:p>
      </dgm:t>
    </dgm:pt>
    <dgm:pt modelId="{F784B71A-AB92-4C56-A027-4397C836D9A0}" type="parTrans" cxnId="{369E928F-4E8B-4F17-B559-BEBA01496C23}">
      <dgm:prSet/>
      <dgm:spPr/>
      <dgm:t>
        <a:bodyPr/>
        <a:lstStyle/>
        <a:p>
          <a:endParaRPr lang="en-GB"/>
        </a:p>
      </dgm:t>
    </dgm:pt>
    <dgm:pt modelId="{EAD9D406-681C-4787-983B-FB2656238D6E}" type="sibTrans" cxnId="{369E928F-4E8B-4F17-B559-BEBA01496C23}">
      <dgm:prSet/>
      <dgm:spPr/>
      <dgm:t>
        <a:bodyPr/>
        <a:lstStyle/>
        <a:p>
          <a:endParaRPr lang="en-GB"/>
        </a:p>
      </dgm:t>
    </dgm:pt>
    <dgm:pt modelId="{86D0E02C-648F-4492-A9B2-729AFE531EE0}">
      <dgm:prSet phldrT="[Text]"/>
      <dgm:spPr/>
      <dgm:t>
        <a:bodyPr/>
        <a:lstStyle/>
        <a:p>
          <a:r>
            <a:rPr lang="en-US" dirty="0" smtClean="0"/>
            <a:t>How</a:t>
          </a:r>
          <a:endParaRPr lang="en-GB" dirty="0"/>
        </a:p>
      </dgm:t>
    </dgm:pt>
    <dgm:pt modelId="{305C9ECF-C84E-4D6D-B048-4335DA07423A}" type="parTrans" cxnId="{434D5067-03F2-4B1F-A268-7F8CA5262325}">
      <dgm:prSet/>
      <dgm:spPr/>
      <dgm:t>
        <a:bodyPr/>
        <a:lstStyle/>
        <a:p>
          <a:endParaRPr lang="en-GB"/>
        </a:p>
      </dgm:t>
    </dgm:pt>
    <dgm:pt modelId="{E9A7581D-DC9A-49B4-B108-A6C68D5A257E}" type="sibTrans" cxnId="{434D5067-03F2-4B1F-A268-7F8CA5262325}">
      <dgm:prSet/>
      <dgm:spPr/>
      <dgm:t>
        <a:bodyPr/>
        <a:lstStyle/>
        <a:p>
          <a:endParaRPr lang="en-GB"/>
        </a:p>
      </dgm:t>
    </dgm:pt>
    <dgm:pt modelId="{36F47BBD-53A8-4419-8CE4-48FCF72C09D7}">
      <dgm:prSet phldrT="[Text]"/>
      <dgm:spPr/>
      <dgm:t>
        <a:bodyPr/>
        <a:lstStyle/>
        <a:p>
          <a:r>
            <a:rPr lang="en-US" dirty="0" smtClean="0"/>
            <a:t>What</a:t>
          </a:r>
          <a:endParaRPr lang="en-GB" dirty="0"/>
        </a:p>
      </dgm:t>
    </dgm:pt>
    <dgm:pt modelId="{13A8423A-15C1-4A07-9FFB-A3163C048779}" type="parTrans" cxnId="{069E1F52-4E23-43D1-9266-DB151BBF84B0}">
      <dgm:prSet/>
      <dgm:spPr/>
      <dgm:t>
        <a:bodyPr/>
        <a:lstStyle/>
        <a:p>
          <a:endParaRPr lang="en-GB"/>
        </a:p>
      </dgm:t>
    </dgm:pt>
    <dgm:pt modelId="{1F653942-C6CA-4E3E-873D-1B9FFB49A689}" type="sibTrans" cxnId="{069E1F52-4E23-43D1-9266-DB151BBF84B0}">
      <dgm:prSet/>
      <dgm:spPr/>
      <dgm:t>
        <a:bodyPr/>
        <a:lstStyle/>
        <a:p>
          <a:endParaRPr lang="en-GB"/>
        </a:p>
      </dgm:t>
    </dgm:pt>
    <dgm:pt modelId="{EDC8200B-E734-4BC9-8153-16FDA206B72E}" type="pres">
      <dgm:prSet presAssocID="{8C2927EB-6877-43BC-9A72-7D241ACC52D3}" presName="composite" presStyleCnt="0">
        <dgm:presLayoutVars>
          <dgm:chMax val="5"/>
          <dgm:dir/>
          <dgm:resizeHandles val="exact"/>
        </dgm:presLayoutVars>
      </dgm:prSet>
      <dgm:spPr/>
    </dgm:pt>
    <dgm:pt modelId="{FADF9D3C-11AD-4EDC-A628-2B4E58B0240F}" type="pres">
      <dgm:prSet presAssocID="{08E8CE81-AB81-4E76-A554-9AAE6F9ABAD7}" presName="circle1" presStyleLbl="lnNode1" presStyleIdx="0" presStyleCnt="3"/>
      <dgm:spPr/>
    </dgm:pt>
    <dgm:pt modelId="{29FB1993-3F0B-4E46-A14B-6F90061989D4}" type="pres">
      <dgm:prSet presAssocID="{08E8CE81-AB81-4E76-A554-9AAE6F9ABAD7}" presName="text1" presStyleLbl="revTx" presStyleIdx="0" presStyleCnt="3">
        <dgm:presLayoutVars>
          <dgm:bulletEnabled val="1"/>
        </dgm:presLayoutVars>
      </dgm:prSet>
      <dgm:spPr/>
      <dgm:t>
        <a:bodyPr/>
        <a:lstStyle/>
        <a:p>
          <a:endParaRPr lang="en-GB"/>
        </a:p>
      </dgm:t>
    </dgm:pt>
    <dgm:pt modelId="{E806663C-2A4C-4F50-B662-8A3FAA9C33E9}" type="pres">
      <dgm:prSet presAssocID="{08E8CE81-AB81-4E76-A554-9AAE6F9ABAD7}" presName="line1" presStyleLbl="callout" presStyleIdx="0" presStyleCnt="6"/>
      <dgm:spPr/>
    </dgm:pt>
    <dgm:pt modelId="{FE51490B-3152-4F07-86F3-FAF1D3578235}" type="pres">
      <dgm:prSet presAssocID="{08E8CE81-AB81-4E76-A554-9AAE6F9ABAD7}" presName="d1" presStyleLbl="callout" presStyleIdx="1" presStyleCnt="6"/>
      <dgm:spPr/>
    </dgm:pt>
    <dgm:pt modelId="{0D294B15-B1A8-443D-9200-394B2E633CCD}" type="pres">
      <dgm:prSet presAssocID="{86D0E02C-648F-4492-A9B2-729AFE531EE0}" presName="circle2" presStyleLbl="lnNode1" presStyleIdx="1" presStyleCnt="3"/>
      <dgm:spPr/>
    </dgm:pt>
    <dgm:pt modelId="{C6362655-3CC4-42BD-ACB6-AFDA87D94A19}" type="pres">
      <dgm:prSet presAssocID="{86D0E02C-648F-4492-A9B2-729AFE531EE0}" presName="text2" presStyleLbl="revTx" presStyleIdx="1" presStyleCnt="3">
        <dgm:presLayoutVars>
          <dgm:bulletEnabled val="1"/>
        </dgm:presLayoutVars>
      </dgm:prSet>
      <dgm:spPr/>
      <dgm:t>
        <a:bodyPr/>
        <a:lstStyle/>
        <a:p>
          <a:endParaRPr lang="en-GB"/>
        </a:p>
      </dgm:t>
    </dgm:pt>
    <dgm:pt modelId="{975F9B36-6B32-4487-ADED-9B6648600F2C}" type="pres">
      <dgm:prSet presAssocID="{86D0E02C-648F-4492-A9B2-729AFE531EE0}" presName="line2" presStyleLbl="callout" presStyleIdx="2" presStyleCnt="6"/>
      <dgm:spPr/>
    </dgm:pt>
    <dgm:pt modelId="{68B51FC9-E870-4843-9CB5-465981D42E5F}" type="pres">
      <dgm:prSet presAssocID="{86D0E02C-648F-4492-A9B2-729AFE531EE0}" presName="d2" presStyleLbl="callout" presStyleIdx="3" presStyleCnt="6"/>
      <dgm:spPr/>
    </dgm:pt>
    <dgm:pt modelId="{24A1F786-59F7-4269-93EA-FC775E11DAD0}" type="pres">
      <dgm:prSet presAssocID="{36F47BBD-53A8-4419-8CE4-48FCF72C09D7}" presName="circle3" presStyleLbl="lnNode1" presStyleIdx="2" presStyleCnt="3"/>
      <dgm:spPr/>
    </dgm:pt>
    <dgm:pt modelId="{D20C06A3-79EE-472E-9EB1-B75AECFF4808}" type="pres">
      <dgm:prSet presAssocID="{36F47BBD-53A8-4419-8CE4-48FCF72C09D7}" presName="text3" presStyleLbl="revTx" presStyleIdx="2" presStyleCnt="3">
        <dgm:presLayoutVars>
          <dgm:bulletEnabled val="1"/>
        </dgm:presLayoutVars>
      </dgm:prSet>
      <dgm:spPr/>
      <dgm:t>
        <a:bodyPr/>
        <a:lstStyle/>
        <a:p>
          <a:endParaRPr lang="en-GB"/>
        </a:p>
      </dgm:t>
    </dgm:pt>
    <dgm:pt modelId="{D75C4B9C-82C3-4454-9F87-1D27E07A5E1C}" type="pres">
      <dgm:prSet presAssocID="{36F47BBD-53A8-4419-8CE4-48FCF72C09D7}" presName="line3" presStyleLbl="callout" presStyleIdx="4" presStyleCnt="6"/>
      <dgm:spPr/>
    </dgm:pt>
    <dgm:pt modelId="{22C56222-2A2F-4BCC-A8D9-E043991A3344}" type="pres">
      <dgm:prSet presAssocID="{36F47BBD-53A8-4419-8CE4-48FCF72C09D7}" presName="d3" presStyleLbl="callout" presStyleIdx="5" presStyleCnt="6"/>
      <dgm:spPr/>
    </dgm:pt>
  </dgm:ptLst>
  <dgm:cxnLst>
    <dgm:cxn modelId="{069E1F52-4E23-43D1-9266-DB151BBF84B0}" srcId="{8C2927EB-6877-43BC-9A72-7D241ACC52D3}" destId="{36F47BBD-53A8-4419-8CE4-48FCF72C09D7}" srcOrd="2" destOrd="0" parTransId="{13A8423A-15C1-4A07-9FFB-A3163C048779}" sibTransId="{1F653942-C6CA-4E3E-873D-1B9FFB49A689}"/>
    <dgm:cxn modelId="{369E928F-4E8B-4F17-B559-BEBA01496C23}" srcId="{8C2927EB-6877-43BC-9A72-7D241ACC52D3}" destId="{08E8CE81-AB81-4E76-A554-9AAE6F9ABAD7}" srcOrd="0" destOrd="0" parTransId="{F784B71A-AB92-4C56-A027-4397C836D9A0}" sibTransId="{EAD9D406-681C-4787-983B-FB2656238D6E}"/>
    <dgm:cxn modelId="{9C9DDA27-B53D-4A0F-85C2-84167BB25417}" type="presOf" srcId="{8C2927EB-6877-43BC-9A72-7D241ACC52D3}" destId="{EDC8200B-E734-4BC9-8153-16FDA206B72E}" srcOrd="0" destOrd="0" presId="urn:microsoft.com/office/officeart/2005/8/layout/target1"/>
    <dgm:cxn modelId="{434D5067-03F2-4B1F-A268-7F8CA5262325}" srcId="{8C2927EB-6877-43BC-9A72-7D241ACC52D3}" destId="{86D0E02C-648F-4492-A9B2-729AFE531EE0}" srcOrd="1" destOrd="0" parTransId="{305C9ECF-C84E-4D6D-B048-4335DA07423A}" sibTransId="{E9A7581D-DC9A-49B4-B108-A6C68D5A257E}"/>
    <dgm:cxn modelId="{66B67F64-2BD7-4DDD-AACE-CF9C03CB0853}" type="presOf" srcId="{36F47BBD-53A8-4419-8CE4-48FCF72C09D7}" destId="{D20C06A3-79EE-472E-9EB1-B75AECFF4808}" srcOrd="0" destOrd="0" presId="urn:microsoft.com/office/officeart/2005/8/layout/target1"/>
    <dgm:cxn modelId="{27AB7DA4-2942-4AF8-A07E-93765ABFCB67}" type="presOf" srcId="{86D0E02C-648F-4492-A9B2-729AFE531EE0}" destId="{C6362655-3CC4-42BD-ACB6-AFDA87D94A19}" srcOrd="0" destOrd="0" presId="urn:microsoft.com/office/officeart/2005/8/layout/target1"/>
    <dgm:cxn modelId="{22960DD5-DC50-46B3-B629-B6FC6F8C15D3}" type="presOf" srcId="{08E8CE81-AB81-4E76-A554-9AAE6F9ABAD7}" destId="{29FB1993-3F0B-4E46-A14B-6F90061989D4}" srcOrd="0" destOrd="0" presId="urn:microsoft.com/office/officeart/2005/8/layout/target1"/>
    <dgm:cxn modelId="{3764DAFA-055C-43F8-A36B-C5C121EE8447}" type="presParOf" srcId="{EDC8200B-E734-4BC9-8153-16FDA206B72E}" destId="{FADF9D3C-11AD-4EDC-A628-2B4E58B0240F}" srcOrd="0" destOrd="0" presId="urn:microsoft.com/office/officeart/2005/8/layout/target1"/>
    <dgm:cxn modelId="{7F6C1A08-0D97-472D-AEAE-2A1E78089795}" type="presParOf" srcId="{EDC8200B-E734-4BC9-8153-16FDA206B72E}" destId="{29FB1993-3F0B-4E46-A14B-6F90061989D4}" srcOrd="1" destOrd="0" presId="urn:microsoft.com/office/officeart/2005/8/layout/target1"/>
    <dgm:cxn modelId="{E557099C-218B-42D8-B10B-C00DDA56EE1F}" type="presParOf" srcId="{EDC8200B-E734-4BC9-8153-16FDA206B72E}" destId="{E806663C-2A4C-4F50-B662-8A3FAA9C33E9}" srcOrd="2" destOrd="0" presId="urn:microsoft.com/office/officeart/2005/8/layout/target1"/>
    <dgm:cxn modelId="{0A1A50B3-48AA-406B-ADF7-C103567A9A31}" type="presParOf" srcId="{EDC8200B-E734-4BC9-8153-16FDA206B72E}" destId="{FE51490B-3152-4F07-86F3-FAF1D3578235}" srcOrd="3" destOrd="0" presId="urn:microsoft.com/office/officeart/2005/8/layout/target1"/>
    <dgm:cxn modelId="{C7BB171E-54AE-4D40-89B6-E67FF3ADB9B7}" type="presParOf" srcId="{EDC8200B-E734-4BC9-8153-16FDA206B72E}" destId="{0D294B15-B1A8-443D-9200-394B2E633CCD}" srcOrd="4" destOrd="0" presId="urn:microsoft.com/office/officeart/2005/8/layout/target1"/>
    <dgm:cxn modelId="{134729D3-CD09-4748-AD1A-7147D77AA759}" type="presParOf" srcId="{EDC8200B-E734-4BC9-8153-16FDA206B72E}" destId="{C6362655-3CC4-42BD-ACB6-AFDA87D94A19}" srcOrd="5" destOrd="0" presId="urn:microsoft.com/office/officeart/2005/8/layout/target1"/>
    <dgm:cxn modelId="{2488DBA7-3AB2-4AB0-B5D7-E7804437BD28}" type="presParOf" srcId="{EDC8200B-E734-4BC9-8153-16FDA206B72E}" destId="{975F9B36-6B32-4487-ADED-9B6648600F2C}" srcOrd="6" destOrd="0" presId="urn:microsoft.com/office/officeart/2005/8/layout/target1"/>
    <dgm:cxn modelId="{0DBAEE6A-AA2A-4273-9FF6-92827403B4D4}" type="presParOf" srcId="{EDC8200B-E734-4BC9-8153-16FDA206B72E}" destId="{68B51FC9-E870-4843-9CB5-465981D42E5F}" srcOrd="7" destOrd="0" presId="urn:microsoft.com/office/officeart/2005/8/layout/target1"/>
    <dgm:cxn modelId="{AEC54E47-B5DA-46D3-9F92-FD896D34DF7A}" type="presParOf" srcId="{EDC8200B-E734-4BC9-8153-16FDA206B72E}" destId="{24A1F786-59F7-4269-93EA-FC775E11DAD0}" srcOrd="8" destOrd="0" presId="urn:microsoft.com/office/officeart/2005/8/layout/target1"/>
    <dgm:cxn modelId="{A00CC16B-A71D-4D59-B5A1-3CC1B4565EEC}" type="presParOf" srcId="{EDC8200B-E734-4BC9-8153-16FDA206B72E}" destId="{D20C06A3-79EE-472E-9EB1-B75AECFF4808}" srcOrd="9" destOrd="0" presId="urn:microsoft.com/office/officeart/2005/8/layout/target1"/>
    <dgm:cxn modelId="{C7B39B9B-2FC9-4D10-813F-4FF8D9F7E9CD}" type="presParOf" srcId="{EDC8200B-E734-4BC9-8153-16FDA206B72E}" destId="{D75C4B9C-82C3-4454-9F87-1D27E07A5E1C}" srcOrd="10" destOrd="0" presId="urn:microsoft.com/office/officeart/2005/8/layout/target1"/>
    <dgm:cxn modelId="{B2D17942-5634-4D96-8931-0B0235750264}" type="presParOf" srcId="{EDC8200B-E734-4BC9-8153-16FDA206B72E}" destId="{22C56222-2A2F-4BCC-A8D9-E043991A3344}" srcOrd="11"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CD422E-8303-484E-A3A5-0B13D0E4808F}" type="datetimeFigureOut">
              <a:rPr lang="en-US" smtClean="0"/>
              <a:t>7/7/2015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115BDCB-C048-A24C-87DF-A446ABDD2A7C}" type="slidenum">
              <a:rPr lang="en-US" smtClean="0"/>
              <a:t>‹#›</a:t>
            </a:fld>
            <a:endParaRPr lang="en-US"/>
          </a:p>
        </p:txBody>
      </p:sp>
    </p:spTree>
    <p:extLst>
      <p:ext uri="{BB962C8B-B14F-4D97-AF65-F5344CB8AC3E}">
        <p14:creationId xmlns:p14="http://schemas.microsoft.com/office/powerpoint/2010/main" val="26406594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3793623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477ED-A7CF-4064-8E18-65FF89E17D38}" type="datetimeFigureOut">
              <a:rPr lang="en-GB" smtClean="0"/>
              <a:t>07/07/2015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18486566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13948559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21216655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32714634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40985944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1830410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33122505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2615221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499504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6477ED-A7CF-4064-8E18-65FF89E17D38}" type="datetimeFigureOut">
              <a:rPr lang="en-GB" smtClean="0"/>
              <a:t>07/07/2015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386021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F6477ED-A7CF-4064-8E18-65FF89E17D38}" type="datetimeFigureOut">
              <a:rPr lang="en-GB" smtClean="0"/>
              <a:t>07/07/2015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311804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F6477ED-A7CF-4064-8E18-65FF89E17D38}" type="datetimeFigureOut">
              <a:rPr lang="en-GB" smtClean="0"/>
              <a:t>07/07/2015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2500721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F6477ED-A7CF-4064-8E18-65FF89E17D38}" type="datetimeFigureOut">
              <a:rPr lang="en-GB" smtClean="0"/>
              <a:t>07/07/2015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2293813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477ED-A7CF-4064-8E18-65FF89E17D38}" type="datetimeFigureOut">
              <a:rPr lang="en-GB" smtClean="0"/>
              <a:t>07/07/2015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2449915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477ED-A7CF-4064-8E18-65FF89E17D38}" type="datetimeFigureOut">
              <a:rPr lang="en-GB" smtClean="0"/>
              <a:t>07/07/2015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3220008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6477ED-A7CF-4064-8E18-65FF89E17D38}" type="datetimeFigureOut">
              <a:rPr lang="en-GB" smtClean="0"/>
              <a:t>07/07/2015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44F192-BAFB-4E29-A27F-82FB5CFF1715}" type="slidenum">
              <a:rPr lang="en-GB" smtClean="0"/>
              <a:t>‹#›</a:t>
            </a:fld>
            <a:endParaRPr lang="en-GB"/>
          </a:p>
        </p:txBody>
      </p:sp>
    </p:spTree>
    <p:extLst>
      <p:ext uri="{BB962C8B-B14F-4D97-AF65-F5344CB8AC3E}">
        <p14:creationId xmlns:p14="http://schemas.microsoft.com/office/powerpoint/2010/main" val="3039185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59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F6477ED-A7CF-4064-8E18-65FF89E17D38}" type="datetimeFigureOut">
              <a:rPr lang="en-GB" smtClean="0"/>
              <a:t>07/07/2015</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E44F192-BAFB-4E29-A27F-82FB5CFF1715}" type="slidenum">
              <a:rPr lang="en-GB" smtClean="0"/>
              <a:t>‹#›</a:t>
            </a:fld>
            <a:endParaRPr lang="en-GB"/>
          </a:p>
        </p:txBody>
      </p:sp>
    </p:spTree>
    <p:extLst>
      <p:ext uri="{BB962C8B-B14F-4D97-AF65-F5344CB8AC3E}">
        <p14:creationId xmlns:p14="http://schemas.microsoft.com/office/powerpoint/2010/main" val="39089082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6210" y="5079736"/>
            <a:ext cx="10018713" cy="1239810"/>
          </a:xfrm>
        </p:spPr>
        <p:txBody>
          <a:bodyPr>
            <a:normAutofit/>
          </a:bodyPr>
          <a:lstStyle/>
          <a:p>
            <a:r>
              <a:rPr lang="en-US" sz="4800" b="1" dirty="0" smtClean="0">
                <a:solidFill>
                  <a:srgbClr val="FF0000"/>
                </a:solidFill>
                <a:effectLst>
                  <a:outerShdw blurRad="75057" dist="38100" dir="5400000" sy="-20000" rotWithShape="0">
                    <a:prstClr val="black">
                      <a:alpha val="25000"/>
                    </a:prstClr>
                  </a:outerShdw>
                </a:effectLst>
              </a:rPr>
              <a:t>FINDING YOUR NICHE</a:t>
            </a:r>
            <a:endParaRPr lang="en-US" sz="4800" b="1" dirty="0">
              <a:solidFill>
                <a:srgbClr val="FF0000"/>
              </a:solidFill>
              <a:effectLst>
                <a:outerShdw blurRad="75057" dist="38100" dir="5400000" sy="-20000" rotWithShape="0">
                  <a:prstClr val="black">
                    <a:alpha val="25000"/>
                  </a:prstClr>
                </a:outerShdw>
              </a:effectLst>
            </a:endParaRPr>
          </a:p>
        </p:txBody>
      </p:sp>
      <p:pic>
        <p:nvPicPr>
          <p:cNvPr id="4" name="Picture 3" descr="Marketing Central.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1657" y="699177"/>
            <a:ext cx="4979041" cy="4499808"/>
          </a:xfrm>
          <a:prstGeom prst="rect">
            <a:avLst/>
          </a:prstGeom>
        </p:spPr>
      </p:pic>
    </p:spTree>
    <p:extLst>
      <p:ext uri="{BB962C8B-B14F-4D97-AF65-F5344CB8AC3E}">
        <p14:creationId xmlns:p14="http://schemas.microsoft.com/office/powerpoint/2010/main" val="3664846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84320" y="129313"/>
            <a:ext cx="10018713" cy="955126"/>
          </a:xfrm>
        </p:spPr>
        <p:txBody>
          <a:bodyPr/>
          <a:lstStyle/>
          <a:p>
            <a:r>
              <a:rPr lang="en-US" b="1" dirty="0" smtClean="0">
                <a:solidFill>
                  <a:srgbClr val="FF0000"/>
                </a:solidFill>
              </a:rPr>
              <a:t>FOX News</a:t>
            </a:r>
            <a:endParaRPr lang="en-GB"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85743" y="1120644"/>
            <a:ext cx="2977079" cy="2977078"/>
          </a:xfrm>
          <a:prstGeom prst="rect">
            <a:avLst/>
          </a:prstGeom>
        </p:spPr>
      </p:pic>
      <p:sp>
        <p:nvSpPr>
          <p:cNvPr id="3" name="Content Placeholder 2"/>
          <p:cNvSpPr>
            <a:spLocks noGrp="1"/>
          </p:cNvSpPr>
          <p:nvPr>
            <p:ph idx="1"/>
          </p:nvPr>
        </p:nvSpPr>
        <p:spPr>
          <a:xfrm>
            <a:off x="1441508" y="4393540"/>
            <a:ext cx="10018713" cy="2583964"/>
          </a:xfrm>
        </p:spPr>
        <p:txBody>
          <a:bodyPr/>
          <a:lstStyle/>
          <a:p>
            <a:pPr marL="0" indent="0">
              <a:buNone/>
            </a:pPr>
            <a:r>
              <a:rPr lang="en-GB" dirty="0" smtClean="0"/>
              <a:t>Positioned as a </a:t>
            </a:r>
            <a:r>
              <a:rPr lang="en-GB" dirty="0"/>
              <a:t>sharp alternative to liberal </a:t>
            </a:r>
            <a:r>
              <a:rPr lang="en-GB" dirty="0" smtClean="0"/>
              <a:t>media to further the aims of the Republican Party.</a:t>
            </a:r>
            <a:endParaRPr lang="en-GB" dirty="0"/>
          </a:p>
          <a:p>
            <a:pPr marL="0" indent="0">
              <a:buNone/>
            </a:pPr>
            <a:r>
              <a:rPr lang="en-GB" dirty="0"/>
              <a:t>Strong personalities promoting Conservative values and </a:t>
            </a:r>
            <a:r>
              <a:rPr lang="en-GB" dirty="0" smtClean="0"/>
              <a:t>viewpoints</a:t>
            </a:r>
            <a:endParaRPr lang="en-GB" dirty="0"/>
          </a:p>
        </p:txBody>
      </p:sp>
    </p:spTree>
    <p:extLst>
      <p:ext uri="{BB962C8B-B14F-4D97-AF65-F5344CB8AC3E}">
        <p14:creationId xmlns:p14="http://schemas.microsoft.com/office/powerpoint/2010/main" val="3248786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569941" y="414693"/>
            <a:ext cx="8162263" cy="969395"/>
          </a:xfrm>
        </p:spPr>
        <p:txBody>
          <a:bodyPr/>
          <a:lstStyle/>
          <a:p>
            <a:r>
              <a:rPr lang="en-US" b="1" dirty="0" smtClean="0">
                <a:solidFill>
                  <a:srgbClr val="FF0000"/>
                </a:solidFill>
              </a:rPr>
              <a:t>Red Media Africa</a:t>
            </a:r>
            <a:endParaRPr lang="en-GB" b="1" dirty="0">
              <a:solidFill>
                <a:srgbClr val="FF0000"/>
              </a:solidFill>
            </a:endParaRPr>
          </a:p>
        </p:txBody>
      </p:sp>
      <p:sp>
        <p:nvSpPr>
          <p:cNvPr id="3" name="Content Placeholder 2"/>
          <p:cNvSpPr>
            <a:spLocks noGrp="1" noChangeAspect="1"/>
          </p:cNvSpPr>
          <p:nvPr>
            <p:ph idx="1"/>
          </p:nvPr>
        </p:nvSpPr>
        <p:spPr>
          <a:xfrm>
            <a:off x="1555441" y="3812165"/>
            <a:ext cx="8863059" cy="2763826"/>
          </a:xfrm>
        </p:spPr>
        <p:txBody>
          <a:bodyPr/>
          <a:lstStyle/>
          <a:p>
            <a:r>
              <a:rPr lang="en-US" dirty="0" smtClean="0"/>
              <a:t>The media company to reach and inspire the largest number of African youths at any time</a:t>
            </a:r>
          </a:p>
          <a:p>
            <a:r>
              <a:rPr lang="en-US" dirty="0" smtClean="0"/>
              <a:t>Uses the limitless power of the media to drive conversation</a:t>
            </a:r>
          </a:p>
          <a:p>
            <a:r>
              <a:rPr lang="en-US" dirty="0" smtClean="0"/>
              <a:t>Built on the SHEER JOY of Red: Speed, </a:t>
            </a:r>
            <a:r>
              <a:rPr lang="en-US" dirty="0" err="1" smtClean="0"/>
              <a:t>Honour</a:t>
            </a:r>
            <a:r>
              <a:rPr lang="en-US" dirty="0" smtClean="0"/>
              <a:t>, Empathy, Empowerment, Relentlessness and JOY! </a:t>
            </a:r>
            <a:endParaRPr lang="en-GB" dirty="0"/>
          </a:p>
        </p:txBody>
      </p:sp>
      <p:pic>
        <p:nvPicPr>
          <p:cNvPr id="5" name="Picture 4" descr="Red-Media.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2940" y="1547638"/>
            <a:ext cx="2691992" cy="2691992"/>
          </a:xfrm>
          <a:prstGeom prst="rect">
            <a:avLst/>
          </a:prstGeom>
        </p:spPr>
      </p:pic>
    </p:spTree>
    <p:extLst>
      <p:ext uri="{BB962C8B-B14F-4D97-AF65-F5344CB8AC3E}">
        <p14:creationId xmlns:p14="http://schemas.microsoft.com/office/powerpoint/2010/main" val="29176820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How do you find your WHY?</a:t>
            </a:r>
            <a:endParaRPr lang="en-GB" b="1" dirty="0">
              <a:solidFill>
                <a:srgbClr val="FF0000"/>
              </a:solidFill>
            </a:endParaRPr>
          </a:p>
        </p:txBody>
      </p:sp>
      <p:sp>
        <p:nvSpPr>
          <p:cNvPr id="3" name="Content Placeholder 2"/>
          <p:cNvSpPr>
            <a:spLocks noGrp="1"/>
          </p:cNvSpPr>
          <p:nvPr>
            <p:ph idx="1"/>
          </p:nvPr>
        </p:nvSpPr>
        <p:spPr/>
        <p:txBody>
          <a:bodyPr/>
          <a:lstStyle/>
          <a:p>
            <a:r>
              <a:rPr lang="en-US" sz="3600" dirty="0" smtClean="0"/>
              <a:t>Listen to your heart</a:t>
            </a:r>
          </a:p>
          <a:p>
            <a:r>
              <a:rPr lang="en-US" sz="3600" dirty="0" smtClean="0"/>
              <a:t>Get out of your comfort zone</a:t>
            </a:r>
          </a:p>
          <a:p>
            <a:r>
              <a:rPr lang="en-US" sz="3600" dirty="0" smtClean="0"/>
              <a:t>Avoid analysis paralysis</a:t>
            </a:r>
          </a:p>
          <a:p>
            <a:endParaRPr lang="en-GB" dirty="0"/>
          </a:p>
        </p:txBody>
      </p:sp>
    </p:spTree>
    <p:extLst>
      <p:ext uri="{BB962C8B-B14F-4D97-AF65-F5344CB8AC3E}">
        <p14:creationId xmlns:p14="http://schemas.microsoft.com/office/powerpoint/2010/main" val="6248353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Questions to ask yourself…</a:t>
            </a:r>
            <a:endParaRPr lang="en-GB" b="1" dirty="0">
              <a:solidFill>
                <a:srgbClr val="FF0000"/>
              </a:solidFill>
            </a:endParaRPr>
          </a:p>
        </p:txBody>
      </p:sp>
      <p:sp>
        <p:nvSpPr>
          <p:cNvPr id="3" name="Content Placeholder 2"/>
          <p:cNvSpPr>
            <a:spLocks noGrp="1"/>
          </p:cNvSpPr>
          <p:nvPr>
            <p:ph idx="1"/>
          </p:nvPr>
        </p:nvSpPr>
        <p:spPr/>
        <p:txBody>
          <a:bodyPr>
            <a:normAutofit fontScale="55000" lnSpcReduction="20000"/>
          </a:bodyPr>
          <a:lstStyle/>
          <a:p>
            <a:r>
              <a:rPr lang="en-GB" dirty="0" smtClean="0"/>
              <a:t>What did you love to do as a child?</a:t>
            </a:r>
          </a:p>
          <a:p>
            <a:endParaRPr lang="en-GB" dirty="0" smtClean="0"/>
          </a:p>
          <a:p>
            <a:r>
              <a:rPr lang="en-GB" dirty="0" smtClean="0"/>
              <a:t>What were your favourite subjects at school?</a:t>
            </a:r>
          </a:p>
          <a:p>
            <a:endParaRPr lang="en-GB" dirty="0" smtClean="0"/>
          </a:p>
          <a:p>
            <a:r>
              <a:rPr lang="en-GB" dirty="0" smtClean="0"/>
              <a:t>What do you excel at that others find hard?</a:t>
            </a:r>
          </a:p>
          <a:p>
            <a:endParaRPr lang="en-GB" dirty="0" smtClean="0"/>
          </a:p>
          <a:p>
            <a:r>
              <a:rPr lang="en-GB" dirty="0" smtClean="0"/>
              <a:t>What can you spend hours doing?</a:t>
            </a:r>
          </a:p>
          <a:p>
            <a:endParaRPr lang="en-GB" dirty="0" smtClean="0"/>
          </a:p>
          <a:p>
            <a:r>
              <a:rPr lang="en-GB" dirty="0" smtClean="0"/>
              <a:t>What would you do even if you didn’t get paid for it?</a:t>
            </a:r>
          </a:p>
          <a:p>
            <a:endParaRPr lang="en-GB" dirty="0" smtClean="0"/>
          </a:p>
          <a:p>
            <a:r>
              <a:rPr lang="en-GB" dirty="0" smtClean="0"/>
              <a:t>What do people often ask you for advice about?</a:t>
            </a:r>
            <a:endParaRPr lang="en-GB" dirty="0"/>
          </a:p>
        </p:txBody>
      </p:sp>
    </p:spTree>
    <p:extLst>
      <p:ext uri="{BB962C8B-B14F-4D97-AF65-F5344CB8AC3E}">
        <p14:creationId xmlns:p14="http://schemas.microsoft.com/office/powerpoint/2010/main" val="9774111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Keep in mind…</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Most don’t find their niche immediately. It takes time. Lots of trial and error. </a:t>
            </a:r>
            <a:endParaRPr lang="en-GB" dirty="0"/>
          </a:p>
          <a:p>
            <a:r>
              <a:rPr lang="en-GB" dirty="0" smtClean="0"/>
              <a:t>You can always outgrow your niche and/or create one in the process. It is always open to change as we learn and grow.</a:t>
            </a:r>
          </a:p>
          <a:p>
            <a:pPr marL="0" indent="0">
              <a:buNone/>
            </a:pPr>
            <a:endParaRPr lang="en-GB" dirty="0"/>
          </a:p>
        </p:txBody>
      </p:sp>
    </p:spTree>
    <p:extLst>
      <p:ext uri="{BB962C8B-B14F-4D97-AF65-F5344CB8AC3E}">
        <p14:creationId xmlns:p14="http://schemas.microsoft.com/office/powerpoint/2010/main" val="19283813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I leave you with the immortal words of Steve Jobs…</a:t>
            </a:r>
            <a:endParaRPr lang="en-GB" b="1" dirty="0">
              <a:solidFill>
                <a:srgbClr val="FF0000"/>
              </a:solidFill>
            </a:endParaRPr>
          </a:p>
        </p:txBody>
      </p:sp>
      <p:sp>
        <p:nvSpPr>
          <p:cNvPr id="3" name="Content Placeholder 2"/>
          <p:cNvSpPr>
            <a:spLocks noGrp="1"/>
          </p:cNvSpPr>
          <p:nvPr>
            <p:ph idx="1"/>
          </p:nvPr>
        </p:nvSpPr>
        <p:spPr/>
        <p:txBody>
          <a:bodyPr/>
          <a:lstStyle/>
          <a:p>
            <a:r>
              <a:rPr lang="en-GB" dirty="0" smtClean="0"/>
              <a:t>Your work is going to fill a large part of your life, and the only way to be truly satisfied is to do what you believe is great work. And the only way to do great work is to love what you do. </a:t>
            </a:r>
          </a:p>
          <a:p>
            <a:r>
              <a:rPr lang="en-GB" dirty="0" smtClean="0"/>
              <a:t>If you haven't found it yet, keep looking. Don't settle. As with all matters of the heart, you'll know when you find it. And, like any great relationship, it just gets better and better as the years roll on. </a:t>
            </a:r>
          </a:p>
          <a:p>
            <a:r>
              <a:rPr lang="en-GB" dirty="0" smtClean="0"/>
              <a:t>So keep looking until you find it. Don't settle.</a:t>
            </a:r>
            <a:endParaRPr lang="en-GB" dirty="0"/>
          </a:p>
        </p:txBody>
      </p:sp>
    </p:spTree>
    <p:extLst>
      <p:ext uri="{BB962C8B-B14F-4D97-AF65-F5344CB8AC3E}">
        <p14:creationId xmlns:p14="http://schemas.microsoft.com/office/powerpoint/2010/main" val="1208048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55770" y="2197414"/>
            <a:ext cx="10018713" cy="2409466"/>
          </a:xfrm>
        </p:spPr>
        <p:txBody>
          <a:bodyPr>
            <a:normAutofit/>
          </a:bodyPr>
          <a:lstStyle/>
          <a:p>
            <a:pPr marL="0" indent="0" algn="ctr">
              <a:buNone/>
            </a:pPr>
            <a:r>
              <a:rPr lang="en-US" sz="9600" b="1" dirty="0" smtClean="0">
                <a:solidFill>
                  <a:srgbClr val="FF0000"/>
                </a:solidFill>
              </a:rPr>
              <a:t>THANK YOU</a:t>
            </a:r>
            <a:endParaRPr lang="en-GB" sz="9600" b="1" dirty="0">
              <a:solidFill>
                <a:srgbClr val="FF0000"/>
              </a:solidFill>
            </a:endParaRPr>
          </a:p>
        </p:txBody>
      </p:sp>
    </p:spTree>
    <p:extLst>
      <p:ext uri="{BB962C8B-B14F-4D97-AF65-F5344CB8AC3E}">
        <p14:creationId xmlns:p14="http://schemas.microsoft.com/office/powerpoint/2010/main" val="7733626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is a niche?</a:t>
            </a:r>
            <a:endParaRPr lang="en-GB" dirty="0">
              <a:solidFill>
                <a:srgbClr val="FF0000"/>
              </a:solidFill>
            </a:endParaRPr>
          </a:p>
        </p:txBody>
      </p:sp>
      <p:sp>
        <p:nvSpPr>
          <p:cNvPr id="3" name="Content Placeholder 2"/>
          <p:cNvSpPr>
            <a:spLocks noGrp="1"/>
          </p:cNvSpPr>
          <p:nvPr>
            <p:ph idx="1"/>
          </p:nvPr>
        </p:nvSpPr>
        <p:spPr/>
        <p:txBody>
          <a:bodyPr/>
          <a:lstStyle/>
          <a:p>
            <a:r>
              <a:rPr lang="en-US" dirty="0" smtClean="0"/>
              <a:t>A ‘niche’ is defined as a job or an activity that is very suitable for someone.</a:t>
            </a:r>
          </a:p>
          <a:p>
            <a:r>
              <a:rPr lang="en-US" dirty="0" smtClean="0"/>
              <a:t>Many of us go through life looking for our ‘niche’, looking for where we belong in the scheme of things. </a:t>
            </a:r>
          </a:p>
          <a:p>
            <a:r>
              <a:rPr lang="en-US" dirty="0" smtClean="0"/>
              <a:t>As young people, this seems especially difficult, as we are just beginning to find ourselves.</a:t>
            </a:r>
            <a:endParaRPr lang="en-GB" dirty="0"/>
          </a:p>
        </p:txBody>
      </p:sp>
    </p:spTree>
    <p:extLst>
      <p:ext uri="{BB962C8B-B14F-4D97-AF65-F5344CB8AC3E}">
        <p14:creationId xmlns:p14="http://schemas.microsoft.com/office/powerpoint/2010/main" val="36828357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In an ideal scenario, your niche will satisfy two or three of the below (if you are lucky, all four)</a:t>
            </a:r>
            <a:endParaRPr lang="en-GB" dirty="0">
              <a:solidFill>
                <a:srgbClr val="FF0000"/>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51659051"/>
              </p:ext>
            </p:extLst>
          </p:nvPr>
        </p:nvGraphicFramePr>
        <p:xfrm>
          <a:off x="1209230" y="2639750"/>
          <a:ext cx="9935703" cy="38397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flipV="1">
            <a:off x="6272019" y="2588666"/>
            <a:ext cx="2846231" cy="15583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9118250" y="2265494"/>
            <a:ext cx="1725769" cy="646331"/>
          </a:xfrm>
          <a:prstGeom prst="rect">
            <a:avLst/>
          </a:prstGeom>
          <a:noFill/>
        </p:spPr>
        <p:txBody>
          <a:bodyPr wrap="square" rtlCol="0">
            <a:spAutoFit/>
          </a:bodyPr>
          <a:lstStyle/>
          <a:p>
            <a:r>
              <a:rPr lang="en-US" dirty="0" smtClean="0">
                <a:solidFill>
                  <a:srgbClr val="C00000"/>
                </a:solidFill>
              </a:rPr>
              <a:t>Your Niche</a:t>
            </a:r>
          </a:p>
          <a:p>
            <a:endParaRPr lang="en-GB" dirty="0"/>
          </a:p>
        </p:txBody>
      </p:sp>
    </p:spTree>
    <p:extLst>
      <p:ext uri="{BB962C8B-B14F-4D97-AF65-F5344CB8AC3E}">
        <p14:creationId xmlns:p14="http://schemas.microsoft.com/office/powerpoint/2010/main" val="3605834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you find a niche that satisfies more than one of the above? By finding your ‘WHY’.</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07812154"/>
              </p:ext>
            </p:extLst>
          </p:nvPr>
        </p:nvGraphicFramePr>
        <p:xfrm>
          <a:off x="1484313" y="2667000"/>
          <a:ext cx="10018712"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52102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Finding your ‘WHY’.</a:t>
            </a:r>
            <a:endParaRPr lang="en-GB" dirty="0">
              <a:solidFill>
                <a:srgbClr val="FF0000"/>
              </a:solidFill>
            </a:endParaRPr>
          </a:p>
        </p:txBody>
      </p:sp>
      <p:sp>
        <p:nvSpPr>
          <p:cNvPr id="3" name="Content Placeholder 2"/>
          <p:cNvSpPr>
            <a:spLocks noGrp="1"/>
          </p:cNvSpPr>
          <p:nvPr>
            <p:ph idx="1"/>
          </p:nvPr>
        </p:nvSpPr>
        <p:spPr/>
        <p:txBody>
          <a:bodyPr/>
          <a:lstStyle/>
          <a:p>
            <a:r>
              <a:rPr lang="en-GB" b="0" i="0" u="none" strike="noStrike" dirty="0" smtClean="0">
                <a:solidFill>
                  <a:srgbClr val="333333"/>
                </a:solidFill>
                <a:effectLst/>
                <a:latin typeface="Roboto"/>
              </a:rPr>
              <a:t>When you move from the outside in, you are simply following everyone else.</a:t>
            </a:r>
          </a:p>
          <a:p>
            <a:r>
              <a:rPr lang="en-GB" dirty="0">
                <a:solidFill>
                  <a:srgbClr val="333333"/>
                </a:solidFill>
                <a:latin typeface="Roboto"/>
              </a:rPr>
              <a:t>W</a:t>
            </a:r>
            <a:r>
              <a:rPr lang="en-GB" b="0" i="0" u="none" strike="noStrike" dirty="0" smtClean="0">
                <a:solidFill>
                  <a:srgbClr val="333333"/>
                </a:solidFill>
                <a:effectLst/>
                <a:latin typeface="Roboto"/>
              </a:rPr>
              <a:t>hen you move from the inside out, you are tapping into what’s remarkable about you. This also attracts other people to you.</a:t>
            </a:r>
          </a:p>
          <a:p>
            <a:r>
              <a:rPr lang="en-GB" b="0" i="0" u="none" strike="noStrike" dirty="0" smtClean="0">
                <a:solidFill>
                  <a:srgbClr val="333333"/>
                </a:solidFill>
                <a:effectLst/>
                <a:latin typeface="Roboto"/>
              </a:rPr>
              <a:t>Everyone has the potential to be remarkable but very few people ever take the time to figure out what drives them in life or what they’re passionate about.</a:t>
            </a:r>
          </a:p>
          <a:p>
            <a:endParaRPr lang="en-GB" dirty="0"/>
          </a:p>
        </p:txBody>
      </p:sp>
    </p:spTree>
    <p:extLst>
      <p:ext uri="{BB962C8B-B14F-4D97-AF65-F5344CB8AC3E}">
        <p14:creationId xmlns:p14="http://schemas.microsoft.com/office/powerpoint/2010/main" val="3018409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Why is finding your passion so important?</a:t>
            </a:r>
            <a:endParaRPr lang="en-GB" dirty="0">
              <a:solidFill>
                <a:srgbClr val="FF0000"/>
              </a:solidFill>
            </a:endParaRPr>
          </a:p>
        </p:txBody>
      </p:sp>
      <p:sp>
        <p:nvSpPr>
          <p:cNvPr id="3" name="Content Placeholder 2"/>
          <p:cNvSpPr>
            <a:spLocks noGrp="1"/>
          </p:cNvSpPr>
          <p:nvPr>
            <p:ph idx="1"/>
          </p:nvPr>
        </p:nvSpPr>
        <p:spPr/>
        <p:txBody>
          <a:bodyPr/>
          <a:lstStyle/>
          <a:p>
            <a:r>
              <a:rPr lang="en-GB" dirty="0" smtClean="0"/>
              <a:t>Business can be hard, so you need to have a reason why you will put in the extra hours, the sweat equity, to get things done. That’s why finding your ‘WHY’ is important. </a:t>
            </a:r>
          </a:p>
          <a:p>
            <a:endParaRPr lang="en-GB" dirty="0"/>
          </a:p>
        </p:txBody>
      </p:sp>
    </p:spTree>
    <p:extLst>
      <p:ext uri="{BB962C8B-B14F-4D97-AF65-F5344CB8AC3E}">
        <p14:creationId xmlns:p14="http://schemas.microsoft.com/office/powerpoint/2010/main" val="20823158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1484320" y="2497060"/>
            <a:ext cx="10018713" cy="1268348"/>
          </a:xfrm>
        </p:spPr>
        <p:txBody>
          <a:bodyPr/>
          <a:lstStyle/>
          <a:p>
            <a:r>
              <a:rPr lang="en-US" dirty="0" smtClean="0"/>
              <a:t>Businesses who found their niche…</a:t>
            </a:r>
            <a:endParaRPr lang="en-GB" dirty="0"/>
          </a:p>
        </p:txBody>
      </p:sp>
    </p:spTree>
    <p:extLst>
      <p:ext uri="{BB962C8B-B14F-4D97-AF65-F5344CB8AC3E}">
        <p14:creationId xmlns:p14="http://schemas.microsoft.com/office/powerpoint/2010/main" val="469901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83109" y="443229"/>
            <a:ext cx="7719891" cy="1097815"/>
          </a:xfrm>
        </p:spPr>
        <p:txBody>
          <a:bodyPr/>
          <a:lstStyle/>
          <a:p>
            <a:r>
              <a:rPr lang="en-US" b="1" dirty="0" err="1" smtClean="0">
                <a:solidFill>
                  <a:srgbClr val="FF0000"/>
                </a:solidFill>
              </a:rPr>
              <a:t>BudgIT</a:t>
            </a:r>
            <a:endParaRPr lang="en-GB" b="1" dirty="0">
              <a:solidFill>
                <a:srgbClr val="FF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10669" y="1834233"/>
            <a:ext cx="5322519" cy="2190974"/>
          </a:xfrm>
          <a:prstGeom prst="rect">
            <a:avLst/>
          </a:prstGeom>
        </p:spPr>
      </p:pic>
      <p:sp>
        <p:nvSpPr>
          <p:cNvPr id="3" name="Content Placeholder 2"/>
          <p:cNvSpPr>
            <a:spLocks noGrp="1"/>
          </p:cNvSpPr>
          <p:nvPr>
            <p:ph idx="1"/>
          </p:nvPr>
        </p:nvSpPr>
        <p:spPr>
          <a:xfrm>
            <a:off x="1798255" y="4008289"/>
            <a:ext cx="8490476" cy="2541157"/>
          </a:xfrm>
        </p:spPr>
        <p:txBody>
          <a:bodyPr/>
          <a:lstStyle/>
          <a:p>
            <a:r>
              <a:rPr lang="en-US" b="1" dirty="0" smtClean="0"/>
              <a:t>Advocating for open data and transparency in public sector expenditure</a:t>
            </a:r>
          </a:p>
          <a:p>
            <a:r>
              <a:rPr lang="en-US" b="1" dirty="0" smtClean="0"/>
              <a:t>Helping citizens understand the way government works using data and infographics</a:t>
            </a:r>
          </a:p>
          <a:p>
            <a:r>
              <a:rPr lang="en-US" b="1" dirty="0" smtClean="0"/>
              <a:t>Tracking expenditure at all levels of government</a:t>
            </a:r>
            <a:endParaRPr lang="en-GB" b="1" dirty="0"/>
          </a:p>
        </p:txBody>
      </p:sp>
    </p:spTree>
    <p:extLst>
      <p:ext uri="{BB962C8B-B14F-4D97-AF65-F5344CB8AC3E}">
        <p14:creationId xmlns:p14="http://schemas.microsoft.com/office/powerpoint/2010/main" val="359473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21648" y="1061263"/>
            <a:ext cx="3911977" cy="2598313"/>
          </a:xfrm>
          <a:prstGeom prst="rect">
            <a:avLst/>
          </a:prstGeom>
          <a:effectLst>
            <a:outerShdw blurRad="50800" dist="50800" dir="5400000" algn="ctr" rotWithShape="0">
              <a:schemeClr val="bg1"/>
            </a:outerShdw>
            <a:reflection endPos="65000" dist="50800" dir="5400000" sy="-100000" algn="bl" rotWithShape="0"/>
          </a:effectLst>
        </p:spPr>
      </p:pic>
      <p:sp>
        <p:nvSpPr>
          <p:cNvPr id="2" name="Title 1"/>
          <p:cNvSpPr>
            <a:spLocks noGrp="1"/>
          </p:cNvSpPr>
          <p:nvPr>
            <p:ph type="title"/>
          </p:nvPr>
        </p:nvSpPr>
        <p:spPr>
          <a:xfrm>
            <a:off x="1484320" y="129324"/>
            <a:ext cx="10018713" cy="798167"/>
          </a:xfrm>
        </p:spPr>
        <p:txBody>
          <a:bodyPr/>
          <a:lstStyle/>
          <a:p>
            <a:r>
              <a:rPr lang="en-US" b="1" dirty="0" smtClean="0">
                <a:solidFill>
                  <a:srgbClr val="FF0000"/>
                </a:solidFill>
              </a:rPr>
              <a:t>Apple</a:t>
            </a:r>
            <a:endParaRPr lang="en-GB" b="1" dirty="0">
              <a:solidFill>
                <a:srgbClr val="FF0000"/>
              </a:solidFill>
            </a:endParaRPr>
          </a:p>
        </p:txBody>
      </p:sp>
      <p:sp>
        <p:nvSpPr>
          <p:cNvPr id="3" name="Content Placeholder 2"/>
          <p:cNvSpPr>
            <a:spLocks noGrp="1"/>
          </p:cNvSpPr>
          <p:nvPr>
            <p:ph idx="1"/>
          </p:nvPr>
        </p:nvSpPr>
        <p:spPr>
          <a:xfrm>
            <a:off x="1527129" y="4237869"/>
            <a:ext cx="9346681" cy="2509348"/>
          </a:xfrm>
        </p:spPr>
        <p:txBody>
          <a:bodyPr/>
          <a:lstStyle/>
          <a:p>
            <a:r>
              <a:rPr lang="en-US" dirty="0" smtClean="0"/>
              <a:t>Emphasis on design, user experience and story telling at every stage</a:t>
            </a:r>
          </a:p>
          <a:p>
            <a:r>
              <a:rPr lang="en-US" dirty="0" smtClean="0"/>
              <a:t>Creating innovative products</a:t>
            </a:r>
          </a:p>
          <a:p>
            <a:r>
              <a:rPr lang="en-US" dirty="0" smtClean="0"/>
              <a:t>Premium pricing strategy</a:t>
            </a:r>
          </a:p>
          <a:p>
            <a:r>
              <a:rPr lang="en-US" dirty="0" smtClean="0"/>
              <a:t>Cultivating an army of fiercely loyal customers who cherish beauty above all and pay a premium for it.</a:t>
            </a:r>
          </a:p>
        </p:txBody>
      </p:sp>
    </p:spTree>
    <p:extLst>
      <p:ext uri="{BB962C8B-B14F-4D97-AF65-F5344CB8AC3E}">
        <p14:creationId xmlns:p14="http://schemas.microsoft.com/office/powerpoint/2010/main" val="310596839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566</TotalTime>
  <Words>653</Words>
  <Application>Microsoft Office PowerPoint</Application>
  <PresentationFormat>Widescreen</PresentationFormat>
  <Paragraphs>62</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Corbel</vt:lpstr>
      <vt:lpstr>Roboto</vt:lpstr>
      <vt:lpstr>Parallax</vt:lpstr>
      <vt:lpstr>FINDING YOUR NICHE</vt:lpstr>
      <vt:lpstr>What is a niche?</vt:lpstr>
      <vt:lpstr>In an ideal scenario, your niche will satisfy two or three of the below (if you are lucky, all four)</vt:lpstr>
      <vt:lpstr>How do you find a niche that satisfies more than one of the above? By finding your ‘WHY’.</vt:lpstr>
      <vt:lpstr>Finding your ‘WHY’.</vt:lpstr>
      <vt:lpstr>Why is finding your passion so important?</vt:lpstr>
      <vt:lpstr>Businesses who found their niche…</vt:lpstr>
      <vt:lpstr>BudgIT</vt:lpstr>
      <vt:lpstr>Apple</vt:lpstr>
      <vt:lpstr>FOX News</vt:lpstr>
      <vt:lpstr>Red Media Africa</vt:lpstr>
      <vt:lpstr>How do you find your WHY?</vt:lpstr>
      <vt:lpstr>Questions to ask yourself…</vt:lpstr>
      <vt:lpstr>Keep in mind…</vt:lpstr>
      <vt:lpstr>I leave you with the immortal words of Steve Jobs…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Joachim MacEbong</dc:creator>
  <cp:lastModifiedBy>REDYNaijaIntern</cp:lastModifiedBy>
  <cp:revision>43</cp:revision>
  <dcterms:created xsi:type="dcterms:W3CDTF">2015-06-09T12:16:05Z</dcterms:created>
  <dcterms:modified xsi:type="dcterms:W3CDTF">2015-07-07T14:04:05Z</dcterms:modified>
</cp:coreProperties>
</file>