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5" r:id="rId3"/>
    <p:sldId id="329" r:id="rId4"/>
    <p:sldId id="308" r:id="rId5"/>
    <p:sldId id="309" r:id="rId6"/>
    <p:sldId id="310" r:id="rId7"/>
    <p:sldId id="311" r:id="rId8"/>
    <p:sldId id="312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2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29" autoAdjust="0"/>
  </p:normalViewPr>
  <p:slideViewPr>
    <p:cSldViewPr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pPr/>
              <a:t>7/23/2015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7/23/2015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7/23/2015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833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42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991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879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1916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562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671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2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Large ocean wave (semitransparent)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41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8392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674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5352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9756" y="4682207"/>
            <a:ext cx="6831383" cy="8350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Finding your voice for God’s kingdom and being heard in the midst of the world’s 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noise.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1884" y="4005064"/>
            <a:ext cx="4572001" cy="60885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THE AUTHENTIC SELFIE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1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0648"/>
            <a:ext cx="4926383" cy="3546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700808"/>
            <a:ext cx="10513168" cy="440952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“Therefore this is what the Lord says, ‘If you repent, I will restore you that you may serve me.’” (Jeremiah 15:19a)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“I, even I, am he who blots out your transgressions, for my own sake, and remembers your sins no more.” (Isaiah 43:25)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2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Chron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7:14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my people, which are called by my name, shall humble themselves, and pray, and seek my face, and turn from their wicked ways; then will I hear from heaven, and will forgive their sin, and will heal their land.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404664"/>
            <a:ext cx="10481300" cy="77038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c) He wants to forgive you every sin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1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820" y="1697087"/>
            <a:ext cx="10585176" cy="4684241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Psalm 8: 4 When I consider Your heavens, the work of Your fingers, The moon and the stars, which You have ordained; 4What is man that You take thought of him, And the son of man that You care for him? 5Yet You have made him a little lower than God, And You crown him with glory and majesty!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Deuteronomy 4:29: But if from there you seek the Lord your God, you will find him if you seek him with all your heart and with all your soul.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God promises you: “You will seek Me and find Me, when you seek me with all your heart” (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Jer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29:13).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20" y="620689"/>
            <a:ext cx="10585176" cy="64807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He is mind-</a:t>
            </a:r>
            <a:r>
              <a:rPr lang="en-GB" sz="3600" dirty="0" err="1" smtClean="0">
                <a:solidFill>
                  <a:srgbClr val="FF0000"/>
                </a:solidFill>
              </a:rPr>
              <a:t>ful</a:t>
            </a:r>
            <a:r>
              <a:rPr lang="en-GB" sz="3600" dirty="0" smtClean="0">
                <a:solidFill>
                  <a:srgbClr val="FF0000"/>
                </a:solidFill>
              </a:rPr>
              <a:t> of you. Mindful!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00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764" y="2564904"/>
            <a:ext cx="10873208" cy="2448270"/>
          </a:xfrm>
        </p:spPr>
        <p:txBody>
          <a:bodyPr>
            <a:normAutofit/>
          </a:bodyPr>
          <a:lstStyle/>
          <a:p>
            <a:pPr algn="just"/>
            <a:r>
              <a:rPr lang="en-GB" sz="2600" dirty="0">
                <a:solidFill>
                  <a:srgbClr val="FF0000"/>
                </a:solidFill>
                <a:latin typeface="+mj-lt"/>
              </a:rPr>
              <a:t>Romans 13:9–10, “The commandments, ‘Do not commit adultery,’ ‘Do not murder,’ ‘Do not steal,’ ‘Do not covet,’ and whatever other commandment there may be, are summed up in this one rule: ‘Love your </a:t>
            </a:r>
            <a:r>
              <a:rPr lang="en-GB" sz="2600" dirty="0" smtClean="0">
                <a:solidFill>
                  <a:srgbClr val="FF0000"/>
                </a:solidFill>
                <a:latin typeface="+mj-lt"/>
              </a:rPr>
              <a:t>neighbour </a:t>
            </a:r>
            <a:r>
              <a:rPr lang="en-GB" sz="2600" dirty="0">
                <a:solidFill>
                  <a:srgbClr val="FF0000"/>
                </a:solidFill>
                <a:latin typeface="+mj-lt"/>
              </a:rPr>
              <a:t>as yourself.’ Love does no harm to its </a:t>
            </a:r>
            <a:r>
              <a:rPr lang="en-GB" sz="2600" dirty="0" smtClean="0">
                <a:solidFill>
                  <a:srgbClr val="FF0000"/>
                </a:solidFill>
                <a:latin typeface="+mj-lt"/>
              </a:rPr>
              <a:t>neighbour. </a:t>
            </a:r>
            <a:r>
              <a:rPr lang="en-GB" sz="2600" dirty="0">
                <a:solidFill>
                  <a:srgbClr val="FF0000"/>
                </a:solidFill>
                <a:latin typeface="+mj-lt"/>
              </a:rPr>
              <a:t>Therefore love is the </a:t>
            </a:r>
            <a:r>
              <a:rPr lang="en-GB" sz="2600" dirty="0" smtClean="0">
                <a:solidFill>
                  <a:srgbClr val="FF0000"/>
                </a:solidFill>
                <a:latin typeface="+mj-lt"/>
              </a:rPr>
              <a:t>fulfilment </a:t>
            </a:r>
            <a:r>
              <a:rPr lang="en-GB" sz="2600" dirty="0">
                <a:solidFill>
                  <a:srgbClr val="FF0000"/>
                </a:solidFill>
                <a:latin typeface="+mj-lt"/>
              </a:rPr>
              <a:t>of the law.”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72" y="1556792"/>
            <a:ext cx="10873208" cy="86409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The bible is for us, not for him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69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96" y="764704"/>
            <a:ext cx="10873208" cy="540432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If you knew all of this deep insight, you would be incredibly confident in your identity as a child of God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In your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selfie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as someone's whose present and future are certain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Daniel 3: 16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16 Shadrach, Meshach, and Abednego, answered and said to the king, O Nebuchadnezzar, we are not careful to answer thee in this matter.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17"If it be so, our God whom we serve is able to deliver us from the furnace of blazing fire; and He will deliver us out of your hand, O king. 18"But even if He does not, let it be known to you, O king, that we are not going to serve your gods or worship the golden image that you have set up."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435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860" y="2060848"/>
            <a:ext cx="11449272" cy="381642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Proverbs 4:25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25 Let your eyes look directly forward,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   and your gaze be straight before you.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Psalm 27:1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Of David. The LORD is my light and my salvation-- whom shall I fear? The LORD is the stronghold of my life-- of whom shall I be afraid?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36" y="1150922"/>
            <a:ext cx="11089232" cy="87682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YOUR CORE | YOUR IDENTITY </a:t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15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793" y="1137470"/>
            <a:ext cx="11161240" cy="524385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1Blessed is the man that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walketh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not in the counsel of the ungodly, nor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standeth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in the way of sinners, nor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sitteth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in the seat of the scornful.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2But his delight is in the law of the LORD; and in his law doth he meditate day and night.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3And he shall be like a tree planted by the rivers of water, that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bringeth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forth his fruit in his season; his leaf also shall not wither; and whatsoever he doeth shall prosper.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4The ungodly are not so: but are like the chaff which the wind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driveth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away.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5Therefore the ungodly shall not stand in the judgment, nor sinners in the congregation of the righteous.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6For the LORD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knoweth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the way of the righteous: but the way of the ungodly shall perish.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93" y="260648"/>
            <a:ext cx="11161240" cy="732806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Psalm 1:1-6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04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781" y="2420888"/>
            <a:ext cx="10873207" cy="352839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20 My son, attend to my words; incline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thine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ear unto my sayings.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21 Let them not depart from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thine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eyes; keep them in the midst of </a:t>
            </a:r>
            <a:r>
              <a:rPr lang="en-GB" dirty="0" err="1">
                <a:solidFill>
                  <a:srgbClr val="FF0000"/>
                </a:solidFill>
                <a:latin typeface="+mj-lt"/>
              </a:rPr>
              <a:t>thine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 heart.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22 For they are life unto those that find them, and health to all their flesh.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23 Keep thy heart with all diligence; for out of it are the issues of life.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9" y="1556791"/>
            <a:ext cx="11233248" cy="100811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Proverbs 4: 20 – 23</a:t>
            </a:r>
            <a:br>
              <a:rPr lang="en-GB" sz="3600" dirty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199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780" y="980728"/>
            <a:ext cx="10513168" cy="4176464"/>
          </a:xfrm>
        </p:spPr>
        <p:txBody>
          <a:bodyPr>
            <a:normAutofit/>
          </a:bodyPr>
          <a:lstStyle/>
          <a:p>
            <a:pPr algn="just"/>
            <a:r>
              <a:rPr lang="en-GB" sz="2600" dirty="0">
                <a:solidFill>
                  <a:srgbClr val="FF0000"/>
                </a:solidFill>
                <a:latin typeface="+mj-lt"/>
              </a:rPr>
              <a:t>Isaiah 65:1-4 </a:t>
            </a:r>
            <a:r>
              <a:rPr lang="en-GB" sz="2600" dirty="0" smtClean="0">
                <a:solidFill>
                  <a:srgbClr val="FF0000"/>
                </a:solidFill>
                <a:latin typeface="+mj-lt"/>
              </a:rPr>
              <a:t>NLT</a:t>
            </a:r>
          </a:p>
          <a:p>
            <a:pPr algn="just"/>
            <a:endParaRPr lang="en-GB" sz="2600" dirty="0">
              <a:solidFill>
                <a:srgbClr val="FF0000"/>
              </a:solidFill>
              <a:latin typeface="+mj-lt"/>
            </a:endParaRPr>
          </a:p>
          <a:p>
            <a:pPr algn="just"/>
            <a:endParaRPr lang="en-GB" sz="2600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GB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2600" dirty="0">
                <a:solidFill>
                  <a:srgbClr val="FF0000"/>
                </a:solidFill>
                <a:latin typeface="+mj-lt"/>
              </a:rPr>
              <a:t>The Lord says, “I was ready to respond, but no one asked for help. I was ready to be found, but no one was looking for me. I said, ‘Here I am, here I am!’ to a nation that did not call on my </a:t>
            </a:r>
            <a:r>
              <a:rPr lang="en-GB" sz="2600" dirty="0" err="1">
                <a:solidFill>
                  <a:srgbClr val="FF0000"/>
                </a:solidFill>
                <a:latin typeface="+mj-lt"/>
              </a:rPr>
              <a:t>name.All</a:t>
            </a:r>
            <a:r>
              <a:rPr lang="en-GB" sz="2600" dirty="0">
                <a:solidFill>
                  <a:srgbClr val="FF0000"/>
                </a:solidFill>
                <a:latin typeface="+mj-lt"/>
              </a:rPr>
              <a:t> day long I opened my arms to a rebellious people. But they follow their own evil paths and their own crooked </a:t>
            </a:r>
            <a:r>
              <a:rPr lang="en-GB" sz="2600" dirty="0" err="1">
                <a:solidFill>
                  <a:srgbClr val="FF0000"/>
                </a:solidFill>
                <a:latin typeface="+mj-lt"/>
              </a:rPr>
              <a:t>schemes.All</a:t>
            </a:r>
            <a:r>
              <a:rPr lang="en-GB" sz="2600" dirty="0">
                <a:solidFill>
                  <a:srgbClr val="FF0000"/>
                </a:solidFill>
                <a:latin typeface="+mj-lt"/>
              </a:rPr>
              <a:t> day long they insult me to my face by worshiping idols in their sacred gardens. They burn incense on pagan altars.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55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96" y="692696"/>
            <a:ext cx="10297144" cy="5476329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Philippians 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3:12-14 New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International Version (NIV)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12 Not that I have already obtained all this, or have already arrived at my goal, but I press on to take hold of that for which Christ Jesus took hold of me. 13 Brothers and sisters, I do not consider myself yet to have taken hold of it. But one thing I do: Forgetting what is behind and straining toward what is ahead, 14 I press on toward the goal to win the prize for which God has called me heavenward in Christ Jesus.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Numbers 6:24-27</a:t>
            </a:r>
          </a:p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The LORD bless you and keep you: The LORD make his face to shine upon you, and be gracious to you: The LORD lift up his countenance upon you, and give you peace.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11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0154" y="6474021"/>
            <a:ext cx="588671" cy="34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2290" y="1493976"/>
            <a:ext cx="7266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  <a:latin typeface="Century Gothic" pitchFamily="34" charset="0"/>
              </a:rPr>
              <a:t>THANK </a:t>
            </a:r>
            <a:r>
              <a:rPr lang="en-US" sz="8000" dirty="0" smtClean="0">
                <a:solidFill>
                  <a:srgbClr val="FF0000"/>
                </a:solidFill>
                <a:latin typeface="Century Gothic" pitchFamily="34" charset="0"/>
              </a:rPr>
              <a:t>YOU</a:t>
            </a:r>
            <a:endParaRPr lang="en-US" sz="8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918" y="2925417"/>
            <a:ext cx="2661131" cy="26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258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9836" y="1992105"/>
            <a:ext cx="9937104" cy="258532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3600" dirty="0">
                <a:latin typeface="Corbel" pitchFamily="34" charset="0"/>
              </a:rPr>
              <a:t>Being a presentation by </a:t>
            </a:r>
            <a:r>
              <a:rPr lang="en-GB" sz="3600" dirty="0" err="1">
                <a:latin typeface="Corbel" pitchFamily="34" charset="0"/>
              </a:rPr>
              <a:t>Chude</a:t>
            </a:r>
            <a:r>
              <a:rPr lang="en-GB" sz="3600" dirty="0">
                <a:latin typeface="Corbel" pitchFamily="34" charset="0"/>
              </a:rPr>
              <a:t> </a:t>
            </a:r>
            <a:r>
              <a:rPr lang="en-GB" sz="3600" dirty="0" err="1">
                <a:latin typeface="Corbel" pitchFamily="34" charset="0"/>
              </a:rPr>
              <a:t>Jideonwo</a:t>
            </a:r>
            <a:r>
              <a:rPr lang="en-GB" sz="3600" dirty="0">
                <a:latin typeface="Corbel" pitchFamily="34" charset="0"/>
              </a:rPr>
              <a:t>, Managing Partner of Red Media Africa at </a:t>
            </a:r>
            <a:r>
              <a:rPr lang="en-GB" sz="3600" dirty="0" smtClean="0">
                <a:latin typeface="Corbel" pitchFamily="34" charset="0"/>
              </a:rPr>
              <a:t>The Church 3:16  “Authentic </a:t>
            </a:r>
            <a:r>
              <a:rPr lang="en-GB" sz="3600" dirty="0" err="1" smtClean="0">
                <a:latin typeface="Corbel" pitchFamily="34" charset="0"/>
              </a:rPr>
              <a:t>Selfie</a:t>
            </a:r>
            <a:r>
              <a:rPr lang="en-GB" sz="3600" dirty="0" smtClean="0">
                <a:latin typeface="Corbel" pitchFamily="34" charset="0"/>
              </a:rPr>
              <a:t>” Event </a:t>
            </a:r>
            <a:r>
              <a:rPr lang="en-GB" sz="3600" dirty="0">
                <a:latin typeface="Corbel" pitchFamily="34" charset="0"/>
              </a:rPr>
              <a:t>-</a:t>
            </a:r>
            <a:r>
              <a:rPr lang="en-GB" sz="3600" dirty="0" smtClean="0">
                <a:latin typeface="Corbel" pitchFamily="34" charset="0"/>
              </a:rPr>
              <a:t>12 July </a:t>
            </a:r>
            <a:r>
              <a:rPr lang="en-GB" sz="3600" dirty="0">
                <a:latin typeface="Corbel" pitchFamily="34" charset="0"/>
              </a:rPr>
              <a:t>2015, Lagos, Nigeria</a:t>
            </a:r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92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Daniel 3: 16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16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Shadrach, Meshach, and Abednego, answered and said to the king, O Nebuchadnezzar, we are not careful to answer thee in this matter.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17"If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it be so, our God whom we serve is able to deliver us from the furnace of blazing fire; and He will deliver us out of your hand, O king. 18"But even if He does not, let it be known to you, O king, that we are not going to serve your gods or worship the golden image that you have set up."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My favourite 3:16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370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Matthew 22: 37 – 40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37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Jesus replied: “‘Love the Lord your God with all your heart and with all your soul and with all your mind.’[a] 38 This is the first and greatest commandment. 39 And the second is like it: ‘Love your neighbour as yourself.’[b] 40 All the Law and the Prophets hang on these two commandments.”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Like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David, Abraham, Moses?  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"The Lord would speak to Moses face to face, as a man speaks with his friend” (Exodus 33:11).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Do you LOVE God?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13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612" y="1988840"/>
            <a:ext cx="9144000" cy="4419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To be blessed, to be rich, to pass exams? | Unbelievers get that! | Or to be part of his sheer amazingness? 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Matthew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17 1 – 4 After six days Jesus took with him Peter, James and John the brother of James, and led them up a high mountain by themselves. 2 There he was transfigured before them. His face shone like the sun, and his clothes became as white as the light. 3 Just then there appeared before them Moses and Elijah, talking with Jesus.</a:t>
            </a:r>
          </a:p>
          <a:p>
            <a:pPr marL="0" indent="0">
              <a:buNone/>
            </a:pPr>
            <a:endParaRPr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Why do you come to church?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44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6612" y="1772816"/>
            <a:ext cx="9144000" cy="44196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+mj-lt"/>
              </a:rPr>
              <a:t>4 Peter said to Jesus, “Lord, it is good for us to be here. If you wish, I will put up three shelters—one for you, one for Moses and one for Elijah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.” </a:t>
            </a:r>
            <a:endParaRPr lang="en-GB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Driving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through Sheraton and hearing God and being in such a place of purity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+mj-lt"/>
            </a:endParaRP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Why do you come to church?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15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772" y="1484784"/>
            <a:ext cx="11233248" cy="46842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a) He just wants to fellowship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Psalm 27:8 NLT My heart has heard you say, “Come and talk with me.” And my heart responds, “LORD, I am coming.”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Jeremiah 29:13 admonishes us, “And ye shall seek me, and find me, when ye shall search for me with all your heart.” Proverbs 8:17 states, “I love them that love me, and those that seek me early shall find me.”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Psalm 14:2 The LORD looks down from heaven on all mankind to see if there are any who understand, any who seek God.</a:t>
            </a:r>
          </a:p>
          <a:p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88640"/>
            <a:ext cx="10585176" cy="87682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Let me remind you about this guy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88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828" y="1340768"/>
            <a:ext cx="10657184" cy="46805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+mj-lt"/>
              </a:rPr>
              <a:t>b) He just wants to take care of you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"Give God all your worries and all your cares for he is always thinking about you watching everything that concerns you" (1 Peter 5:7).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Psalm 121: 1 – will Lift Up My Eyes to the Hills</a:t>
            </a:r>
          </a:p>
          <a:p>
            <a:r>
              <a:rPr lang="en-GB" dirty="0">
                <a:solidFill>
                  <a:srgbClr val="FF0000"/>
                </a:solidFill>
                <a:latin typeface="+mj-lt"/>
              </a:rPr>
              <a:t>1A Song of Ascents. I will lift up my eyes to the mountains; From where shall my help come? 2My help comes from the LORD, Who made heaven and earth.…</a:t>
            </a:r>
          </a:p>
          <a:p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00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96" y="1052736"/>
            <a:ext cx="11017224" cy="5472608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1(A Psalm of David.) The LORD is my light and my salvation; whom shall I fear? the LORD is the strength of my life; of whom shall I be afraid?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2 When the wicked, even mine enemies and my foes, came upon me to eat up my flesh, they stumbled and fell.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3 Though an host should encamp against me, my heart shall not fear: though war should rise against me, in this will I be confident.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4 One thing have I desired of the LORD, that will I seek after; that I may dwell in the house of the LORD all the days of my life, to behold the beauty of the LORD, and to enquire in his temple.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r>
              <a:rPr lang="en-GB" sz="2000" dirty="0">
                <a:solidFill>
                  <a:srgbClr val="FF0000"/>
                </a:solidFill>
                <a:latin typeface="+mj-lt"/>
              </a:rPr>
              <a:t>5 For in the time of trouble he shall hide me in his pavilion: in the secret of his tabernacle shall he hide me; he shall set me up upon a rock.</a:t>
            </a:r>
          </a:p>
          <a:p>
            <a:endParaRPr lang="en-GB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404664"/>
            <a:ext cx="7315198" cy="69837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Psalm 27:1-5</a:t>
            </a:r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3176" y="6474018"/>
            <a:ext cx="588824" cy="3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9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eme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heme3" id="{BF4D602C-DCE8-4714-8D47-85BDA8C12484}" vid="{B759B069-6AF9-4C9B-BE84-BF55D2CF0712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664D9D-6EFF-43CB-87EB-95CB91A04A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0</TotalTime>
  <Words>698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Theme3</vt:lpstr>
      <vt:lpstr>THE AUTHENTIC SELFIE</vt:lpstr>
      <vt:lpstr>Slide 2</vt:lpstr>
      <vt:lpstr>My favourite 3:16</vt:lpstr>
      <vt:lpstr>Do you LOVE God?</vt:lpstr>
      <vt:lpstr>Why do you come to church?</vt:lpstr>
      <vt:lpstr>Why do you come to church?</vt:lpstr>
      <vt:lpstr>Let me remind you about this guy</vt:lpstr>
      <vt:lpstr>Slide 8</vt:lpstr>
      <vt:lpstr>Psalm 27:1-5</vt:lpstr>
      <vt:lpstr>c) He wants to forgive you every sin</vt:lpstr>
      <vt:lpstr>He is mind-ful of you. Mindful!</vt:lpstr>
      <vt:lpstr>The bible is for us, not for him</vt:lpstr>
      <vt:lpstr>Slide 13</vt:lpstr>
      <vt:lpstr>YOUR CORE | YOUR IDENTITY  </vt:lpstr>
      <vt:lpstr>Psalm 1:1-6</vt:lpstr>
      <vt:lpstr>Proverbs 4: 20 – 23 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2015-07-22T09:18:22Z</dcterms:created>
  <dcterms:modified xsi:type="dcterms:W3CDTF">2015-07-23T10:10:26Z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TC029010259991</vt:lpwstr>
  </property>
</Properties>
</file>