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75" r:id="rId5"/>
    <p:sldId id="258" r:id="rId6"/>
    <p:sldId id="279" r:id="rId7"/>
    <p:sldId id="259" r:id="rId8"/>
    <p:sldId id="260" r:id="rId9"/>
    <p:sldId id="262" r:id="rId10"/>
    <p:sldId id="261" r:id="rId11"/>
    <p:sldId id="313" r:id="rId12"/>
    <p:sldId id="315" r:id="rId13"/>
    <p:sldId id="276" r:id="rId14"/>
    <p:sldId id="281" r:id="rId15"/>
    <p:sldId id="311" r:id="rId16"/>
    <p:sldId id="308" r:id="rId17"/>
    <p:sldId id="322" r:id="rId18"/>
    <p:sldId id="318" r:id="rId19"/>
    <p:sldId id="317" r:id="rId20"/>
    <p:sldId id="310" r:id="rId21"/>
    <p:sldId id="280" r:id="rId22"/>
    <p:sldId id="265" r:id="rId23"/>
    <p:sldId id="306" r:id="rId24"/>
    <p:sldId id="270" r:id="rId25"/>
    <p:sldId id="278" r:id="rId26"/>
    <p:sldId id="30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B00DA-8F34-49CC-A331-8417C808131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297F34-F935-49E5-A305-956DFA0C560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Potential, attitude and culture fit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1A5D81-8647-4FD7-BD3E-90D57D982560}" type="parTrans" cxnId="{2FF48F31-CE23-4FB3-9F64-39EE8F056629}">
      <dgm:prSet/>
      <dgm:spPr/>
      <dgm:t>
        <a:bodyPr/>
        <a:lstStyle/>
        <a:p>
          <a:endParaRPr lang="en-GB"/>
        </a:p>
      </dgm:t>
    </dgm:pt>
    <dgm:pt modelId="{77FFABBA-0602-43C5-B5B9-558B33BB379E}" type="sibTrans" cxnId="{2FF48F31-CE23-4FB3-9F64-39EE8F056629}">
      <dgm:prSet/>
      <dgm:spPr/>
      <dgm:t>
        <a:bodyPr/>
        <a:lstStyle/>
        <a:p>
          <a:endParaRPr lang="en-GB"/>
        </a:p>
      </dgm:t>
    </dgm:pt>
    <dgm:pt modelId="{E80D9988-8F88-43EC-8175-489922FD16F9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Recruitment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4666EE0-44F8-4E52-9E1A-187F38834063}" type="parTrans" cxnId="{B3425E2D-B6E9-4057-9D14-72245138886E}">
      <dgm:prSet/>
      <dgm:spPr/>
      <dgm:t>
        <a:bodyPr/>
        <a:lstStyle/>
        <a:p>
          <a:endParaRPr lang="en-GB"/>
        </a:p>
      </dgm:t>
    </dgm:pt>
    <dgm:pt modelId="{BC9E784F-E28A-4A8F-9F5E-3467BF241815}" type="sibTrans" cxnId="{B3425E2D-B6E9-4057-9D14-72245138886E}">
      <dgm:prSet/>
      <dgm:spPr/>
      <dgm:t>
        <a:bodyPr/>
        <a:lstStyle/>
        <a:p>
          <a:endParaRPr lang="en-GB"/>
        </a:p>
      </dgm:t>
    </dgm:pt>
    <dgm:pt modelId="{3EF66875-4C35-4F17-9969-9A7FFFFA222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Establish credibility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8606DD2-2239-4729-B3F8-C4C9DD3E88FE}" type="parTrans" cxnId="{333AAA5B-5709-4601-9D31-50CA3B3B330D}">
      <dgm:prSet/>
      <dgm:spPr/>
      <dgm:t>
        <a:bodyPr/>
        <a:lstStyle/>
        <a:p>
          <a:endParaRPr lang="en-GB"/>
        </a:p>
      </dgm:t>
    </dgm:pt>
    <dgm:pt modelId="{9A1946A3-7802-4136-AA1D-25B1B3B38CCE}" type="sibTrans" cxnId="{333AAA5B-5709-4601-9D31-50CA3B3B330D}">
      <dgm:prSet/>
      <dgm:spPr/>
      <dgm:t>
        <a:bodyPr/>
        <a:lstStyle/>
        <a:p>
          <a:endParaRPr lang="en-GB"/>
        </a:p>
      </dgm:t>
    </dgm:pt>
    <dgm:pt modelId="{06CC33CC-B18A-4D7A-96E9-7C6CB9923780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Be loaded with work and pressure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4D2461A-DC89-4CD7-8CDC-6101CC7E2553}" type="parTrans" cxnId="{30216E81-B9B3-4EF3-8EE6-3EBF40C4DAC5}">
      <dgm:prSet/>
      <dgm:spPr/>
      <dgm:t>
        <a:bodyPr/>
        <a:lstStyle/>
        <a:p>
          <a:endParaRPr lang="en-GB"/>
        </a:p>
      </dgm:t>
    </dgm:pt>
    <dgm:pt modelId="{168E0167-0CAC-4C07-856C-A83C13AE7B2C}" type="sibTrans" cxnId="{30216E81-B9B3-4EF3-8EE6-3EBF40C4DAC5}">
      <dgm:prSet/>
      <dgm:spPr/>
      <dgm:t>
        <a:bodyPr/>
        <a:lstStyle/>
        <a:p>
          <a:endParaRPr lang="en-GB"/>
        </a:p>
      </dgm:t>
    </dgm:pt>
    <dgm:pt modelId="{F6D4C295-D2FA-4470-A014-4EA89F401B4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Crucible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DB993E9-EC88-4BC8-8C8D-8556805C13BC}" type="parTrans" cxnId="{130F9C0F-FC97-48E5-B7CD-1446BEA16A9B}">
      <dgm:prSet/>
      <dgm:spPr/>
      <dgm:t>
        <a:bodyPr/>
        <a:lstStyle/>
        <a:p>
          <a:endParaRPr lang="en-GB"/>
        </a:p>
      </dgm:t>
    </dgm:pt>
    <dgm:pt modelId="{1387E5FA-69ED-4BC3-8F25-419DE7EB3F52}" type="sibTrans" cxnId="{130F9C0F-FC97-48E5-B7CD-1446BEA16A9B}">
      <dgm:prSet/>
      <dgm:spPr/>
      <dgm:t>
        <a:bodyPr/>
        <a:lstStyle/>
        <a:p>
          <a:endParaRPr lang="en-GB"/>
        </a:p>
      </dgm:t>
    </dgm:pt>
    <dgm:pt modelId="{13492BF0-9EE7-4322-84AF-0DAF3B72C04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Feel overwhelmed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A297423-1E56-4D6D-9A01-C510B496A1AE}" type="parTrans" cxnId="{3B3EEAF9-D23D-4784-8465-7553FADDE357}">
      <dgm:prSet/>
      <dgm:spPr/>
      <dgm:t>
        <a:bodyPr/>
        <a:lstStyle/>
        <a:p>
          <a:endParaRPr lang="en-GB"/>
        </a:p>
      </dgm:t>
    </dgm:pt>
    <dgm:pt modelId="{6417C567-0BDC-4F0B-9065-535E30BA99BD}" type="sibTrans" cxnId="{3B3EEAF9-D23D-4784-8465-7553FADDE357}">
      <dgm:prSet/>
      <dgm:spPr/>
      <dgm:t>
        <a:bodyPr/>
        <a:lstStyle/>
        <a:p>
          <a:endParaRPr lang="en-GB"/>
        </a:p>
      </dgm:t>
    </dgm:pt>
    <dgm:pt modelId="{75195423-08D2-49FA-ADD6-10596104818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Stagger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3892890-AAAF-4832-A91D-8B2103CBE6C9}" type="parTrans" cxnId="{8B21255D-19F4-453F-8C5C-B98F55E53B8D}">
      <dgm:prSet/>
      <dgm:spPr/>
      <dgm:t>
        <a:bodyPr/>
        <a:lstStyle/>
        <a:p>
          <a:endParaRPr lang="en-GB"/>
        </a:p>
      </dgm:t>
    </dgm:pt>
    <dgm:pt modelId="{06F32538-2207-4209-8922-EE4B830ECF27}" type="sibTrans" cxnId="{8B21255D-19F4-453F-8C5C-B98F55E53B8D}">
      <dgm:prSet/>
      <dgm:spPr/>
      <dgm:t>
        <a:bodyPr/>
        <a:lstStyle/>
        <a:p>
          <a:endParaRPr lang="en-GB"/>
        </a:p>
      </dgm:t>
    </dgm:pt>
    <dgm:pt modelId="{AEB8F3D5-2523-405C-9E22-A3DD2EDD70F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Doubt self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CC11443-FD8E-4C38-B8A7-5C241BE2459A}" type="parTrans" cxnId="{E02768C2-8D62-43C0-A50B-114D36E0B74A}">
      <dgm:prSet/>
      <dgm:spPr/>
      <dgm:t>
        <a:bodyPr/>
        <a:lstStyle/>
        <a:p>
          <a:endParaRPr lang="en-GB"/>
        </a:p>
      </dgm:t>
    </dgm:pt>
    <dgm:pt modelId="{1B9BBF94-D627-4351-A443-FF91CF9B9CCC}" type="sibTrans" cxnId="{E02768C2-8D62-43C0-A50B-114D36E0B74A}">
      <dgm:prSet/>
      <dgm:spPr/>
      <dgm:t>
        <a:bodyPr/>
        <a:lstStyle/>
        <a:p>
          <a:endParaRPr lang="en-GB"/>
        </a:p>
      </dgm:t>
    </dgm:pt>
    <dgm:pt modelId="{3556300D-299B-44C8-B766-8A40ED4C947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Fall 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FFE73AA-E806-403F-B75B-DA3DE4384461}" type="parTrans" cxnId="{4E035A64-09DC-41DE-A4AD-B1DCF747386C}">
      <dgm:prSet/>
      <dgm:spPr/>
      <dgm:t>
        <a:bodyPr/>
        <a:lstStyle/>
        <a:p>
          <a:endParaRPr lang="en-GB"/>
        </a:p>
      </dgm:t>
    </dgm:pt>
    <dgm:pt modelId="{171568F6-AC51-4E06-8015-226B9F555607}" type="sibTrans" cxnId="{4E035A64-09DC-41DE-A4AD-B1DCF747386C}">
      <dgm:prSet/>
      <dgm:spPr/>
      <dgm:t>
        <a:bodyPr/>
        <a:lstStyle/>
        <a:p>
          <a:endParaRPr lang="en-GB"/>
        </a:p>
      </dgm:t>
    </dgm:pt>
    <dgm:pt modelId="{0FF62DBD-265D-4BD9-92EA-C9355DDED96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Seek and get support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1984BFE-3C75-4758-B6D0-E2F16E805384}" type="parTrans" cxnId="{34EC431D-FCF0-4E0F-8108-7038F7D5BE0F}">
      <dgm:prSet/>
      <dgm:spPr/>
      <dgm:t>
        <a:bodyPr/>
        <a:lstStyle/>
        <a:p>
          <a:endParaRPr lang="en-GB"/>
        </a:p>
      </dgm:t>
    </dgm:pt>
    <dgm:pt modelId="{D7067489-1AA9-4706-9DD6-AA9870886A9A}" type="sibTrans" cxnId="{34EC431D-FCF0-4E0F-8108-7038F7D5BE0F}">
      <dgm:prSet/>
      <dgm:spPr/>
      <dgm:t>
        <a:bodyPr/>
        <a:lstStyle/>
        <a:p>
          <a:endParaRPr lang="en-GB"/>
        </a:p>
      </dgm:t>
    </dgm:pt>
    <dgm:pt modelId="{88BF1F27-CD69-4952-8815-3E9627AFA35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Toughen up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0713E76-E2E0-4815-B08C-57E9CACE2CBC}" type="parTrans" cxnId="{9EFB60FD-F940-432E-819F-1E53374233BB}">
      <dgm:prSet/>
      <dgm:spPr/>
      <dgm:t>
        <a:bodyPr/>
        <a:lstStyle/>
        <a:p>
          <a:endParaRPr lang="en-GB"/>
        </a:p>
      </dgm:t>
    </dgm:pt>
    <dgm:pt modelId="{D42D09AC-EC54-4E30-BDC2-2105379B93B2}" type="sibTrans" cxnId="{9EFB60FD-F940-432E-819F-1E53374233BB}">
      <dgm:prSet/>
      <dgm:spPr/>
      <dgm:t>
        <a:bodyPr/>
        <a:lstStyle/>
        <a:p>
          <a:endParaRPr lang="en-GB"/>
        </a:p>
      </dgm:t>
    </dgm:pt>
    <dgm:pt modelId="{832A5B3E-EA4C-4A19-92B8-2E3AEC68F81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Rise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2B96940-645B-4D41-9A70-EF75DC30D329}" type="parTrans" cxnId="{45747AA5-BAC6-45BB-9CD9-FC8C1742B4C6}">
      <dgm:prSet/>
      <dgm:spPr/>
      <dgm:t>
        <a:bodyPr/>
        <a:lstStyle/>
        <a:p>
          <a:endParaRPr lang="en-GB"/>
        </a:p>
      </dgm:t>
    </dgm:pt>
    <dgm:pt modelId="{83B75EF5-3716-42C4-ACF3-020C71F2AA03}" type="sibTrans" cxnId="{45747AA5-BAC6-45BB-9CD9-FC8C1742B4C6}">
      <dgm:prSet/>
      <dgm:spPr/>
      <dgm:t>
        <a:bodyPr/>
        <a:lstStyle/>
        <a:p>
          <a:endParaRPr lang="en-GB"/>
        </a:p>
      </dgm:t>
    </dgm:pt>
    <dgm:pt modelId="{5871C98B-A3ED-441F-8380-2A19ADA651FB}">
      <dgm:prSet phldrT="[Text]" custT="1"/>
      <dgm:spPr/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Thrive 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A2A9469-77AD-4B2D-AD68-D34AA054BF4F}" type="parTrans" cxnId="{A19E3C63-2B41-471A-85F1-18689E6EFF17}">
      <dgm:prSet/>
      <dgm:spPr/>
      <dgm:t>
        <a:bodyPr/>
        <a:lstStyle/>
        <a:p>
          <a:endParaRPr lang="en-GB"/>
        </a:p>
      </dgm:t>
    </dgm:pt>
    <dgm:pt modelId="{78CBE422-000A-4449-874C-0A44018799FE}" type="sibTrans" cxnId="{A19E3C63-2B41-471A-85F1-18689E6EFF17}">
      <dgm:prSet/>
      <dgm:spPr/>
      <dgm:t>
        <a:bodyPr/>
        <a:lstStyle/>
        <a:p>
          <a:endParaRPr lang="en-GB"/>
        </a:p>
      </dgm:t>
    </dgm:pt>
    <dgm:pt modelId="{EF1BBAF7-BF17-4DAA-98A1-567BB2AEF6F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Master 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E1DB07C-CC70-455B-94A2-5DB5CF343D6A}" type="parTrans" cxnId="{681E12C9-4BF6-4D2D-A449-DB8D03C08CBD}">
      <dgm:prSet/>
      <dgm:spPr/>
      <dgm:t>
        <a:bodyPr/>
        <a:lstStyle/>
        <a:p>
          <a:endParaRPr lang="en-GB"/>
        </a:p>
      </dgm:t>
    </dgm:pt>
    <dgm:pt modelId="{9F65B35E-FBCD-4AD5-BC4B-D2EE5AE97073}" type="sibTrans" cxnId="{681E12C9-4BF6-4D2D-A449-DB8D03C08CBD}">
      <dgm:prSet/>
      <dgm:spPr/>
      <dgm:t>
        <a:bodyPr/>
        <a:lstStyle/>
        <a:p>
          <a:endParaRPr lang="en-GB"/>
        </a:p>
      </dgm:t>
    </dgm:pt>
    <dgm:pt modelId="{150196E5-348F-4AC2-914C-0D44DA4D177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b="0" dirty="0" smtClean="0">
              <a:latin typeface="Aharoni" panose="02010803020104030203" pitchFamily="2" charset="-79"/>
              <a:cs typeface="Aharoni" panose="02010803020104030203" pitchFamily="2" charset="-79"/>
            </a:rPr>
            <a:t>Beauty </a:t>
          </a:r>
          <a:endParaRPr lang="en-GB" sz="2000" b="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F470429-A974-4A78-AB60-A0D2587E44B4}" type="parTrans" cxnId="{DBACB978-82A5-4A2E-99A8-768C28B11CBD}">
      <dgm:prSet/>
      <dgm:spPr/>
      <dgm:t>
        <a:bodyPr/>
        <a:lstStyle/>
        <a:p>
          <a:endParaRPr lang="en-GB"/>
        </a:p>
      </dgm:t>
    </dgm:pt>
    <dgm:pt modelId="{371A76F4-1A00-4D74-9CE2-F37B6D4D7043}" type="sibTrans" cxnId="{DBACB978-82A5-4A2E-99A8-768C28B11CBD}">
      <dgm:prSet/>
      <dgm:spPr/>
      <dgm:t>
        <a:bodyPr/>
        <a:lstStyle/>
        <a:p>
          <a:endParaRPr lang="en-GB"/>
        </a:p>
      </dgm:t>
    </dgm:pt>
    <dgm:pt modelId="{6939B695-EE26-4B1A-9D6A-DC451BF49573}" type="pres">
      <dgm:prSet presAssocID="{DB0B00DA-8F34-49CC-A331-8417C80813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AAEFA8-8506-4737-AFEA-11284C5F9CB9}" type="pres">
      <dgm:prSet presAssocID="{8C297F34-F935-49E5-A305-956DFA0C560F}" presName="node" presStyleLbl="node1" presStyleIdx="0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83AA5E7-2C62-479B-84AB-76098723EEF5}" type="pres">
      <dgm:prSet presAssocID="{77FFABBA-0602-43C5-B5B9-558B33BB379E}" presName="sibTrans" presStyleLbl="sibTrans1D1" presStyleIdx="0" presStyleCnt="14"/>
      <dgm:spPr/>
      <dgm:t>
        <a:bodyPr/>
        <a:lstStyle/>
        <a:p>
          <a:endParaRPr lang="en-GB"/>
        </a:p>
      </dgm:t>
    </dgm:pt>
    <dgm:pt modelId="{3C169010-A41A-4C52-A0B9-B815E04FC64C}" type="pres">
      <dgm:prSet presAssocID="{77FFABBA-0602-43C5-B5B9-558B33BB379E}" presName="connectorText" presStyleLbl="sibTrans1D1" presStyleIdx="0" presStyleCnt="14"/>
      <dgm:spPr/>
      <dgm:t>
        <a:bodyPr/>
        <a:lstStyle/>
        <a:p>
          <a:endParaRPr lang="en-GB"/>
        </a:p>
      </dgm:t>
    </dgm:pt>
    <dgm:pt modelId="{120767B6-5B22-4647-925E-108F1BCEAC6A}" type="pres">
      <dgm:prSet presAssocID="{E80D9988-8F88-43EC-8175-489922FD16F9}" presName="node" presStyleLbl="node1" presStyleIdx="1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806CD55-EDF9-4CE0-BF61-EECDE287B1CB}" type="pres">
      <dgm:prSet presAssocID="{BC9E784F-E28A-4A8F-9F5E-3467BF241815}" presName="sibTrans" presStyleLbl="sibTrans1D1" presStyleIdx="1" presStyleCnt="14"/>
      <dgm:spPr/>
      <dgm:t>
        <a:bodyPr/>
        <a:lstStyle/>
        <a:p>
          <a:endParaRPr lang="en-GB"/>
        </a:p>
      </dgm:t>
    </dgm:pt>
    <dgm:pt modelId="{E7E8AEEF-2A68-4FCF-92D5-D4675942747A}" type="pres">
      <dgm:prSet presAssocID="{BC9E784F-E28A-4A8F-9F5E-3467BF241815}" presName="connectorText" presStyleLbl="sibTrans1D1" presStyleIdx="1" presStyleCnt="14"/>
      <dgm:spPr/>
      <dgm:t>
        <a:bodyPr/>
        <a:lstStyle/>
        <a:p>
          <a:endParaRPr lang="en-GB"/>
        </a:p>
      </dgm:t>
    </dgm:pt>
    <dgm:pt modelId="{3C41EAB0-875E-4A68-9050-5E6F79BFF2A2}" type="pres">
      <dgm:prSet presAssocID="{3EF66875-4C35-4F17-9969-9A7FFFFA222D}" presName="node" presStyleLbl="node1" presStyleIdx="2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2FFA351-B9A4-411B-8136-E2A753D8A320}" type="pres">
      <dgm:prSet presAssocID="{9A1946A3-7802-4136-AA1D-25B1B3B38CCE}" presName="sibTrans" presStyleLbl="sibTrans1D1" presStyleIdx="2" presStyleCnt="14"/>
      <dgm:spPr/>
      <dgm:t>
        <a:bodyPr/>
        <a:lstStyle/>
        <a:p>
          <a:endParaRPr lang="en-GB"/>
        </a:p>
      </dgm:t>
    </dgm:pt>
    <dgm:pt modelId="{AA61DB98-1F96-4D88-9519-2841A7188F9A}" type="pres">
      <dgm:prSet presAssocID="{9A1946A3-7802-4136-AA1D-25B1B3B38CCE}" presName="connectorText" presStyleLbl="sibTrans1D1" presStyleIdx="2" presStyleCnt="14"/>
      <dgm:spPr/>
      <dgm:t>
        <a:bodyPr/>
        <a:lstStyle/>
        <a:p>
          <a:endParaRPr lang="en-GB"/>
        </a:p>
      </dgm:t>
    </dgm:pt>
    <dgm:pt modelId="{892F0501-1788-44F2-A004-F6C9951BAB08}" type="pres">
      <dgm:prSet presAssocID="{06CC33CC-B18A-4D7A-96E9-7C6CB9923780}" presName="node" presStyleLbl="node1" presStyleIdx="3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026266BC-CBE8-49FB-95FB-7330BAF64D6D}" type="pres">
      <dgm:prSet presAssocID="{168E0167-0CAC-4C07-856C-A83C13AE7B2C}" presName="sibTrans" presStyleLbl="sibTrans1D1" presStyleIdx="3" presStyleCnt="14"/>
      <dgm:spPr/>
      <dgm:t>
        <a:bodyPr/>
        <a:lstStyle/>
        <a:p>
          <a:endParaRPr lang="en-GB"/>
        </a:p>
      </dgm:t>
    </dgm:pt>
    <dgm:pt modelId="{56415FF1-2021-4B93-9410-31073465841B}" type="pres">
      <dgm:prSet presAssocID="{168E0167-0CAC-4C07-856C-A83C13AE7B2C}" presName="connectorText" presStyleLbl="sibTrans1D1" presStyleIdx="3" presStyleCnt="14"/>
      <dgm:spPr/>
      <dgm:t>
        <a:bodyPr/>
        <a:lstStyle/>
        <a:p>
          <a:endParaRPr lang="en-GB"/>
        </a:p>
      </dgm:t>
    </dgm:pt>
    <dgm:pt modelId="{84A187DF-04CD-4386-A2C5-9096AA311994}" type="pres">
      <dgm:prSet presAssocID="{F6D4C295-D2FA-4470-A014-4EA89F401B4B}" presName="node" presStyleLbl="node1" presStyleIdx="4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7049F13-1D61-45AF-A203-AF6123EEC374}" type="pres">
      <dgm:prSet presAssocID="{1387E5FA-69ED-4BC3-8F25-419DE7EB3F52}" presName="sibTrans" presStyleLbl="sibTrans1D1" presStyleIdx="4" presStyleCnt="14"/>
      <dgm:spPr/>
      <dgm:t>
        <a:bodyPr/>
        <a:lstStyle/>
        <a:p>
          <a:endParaRPr lang="en-GB"/>
        </a:p>
      </dgm:t>
    </dgm:pt>
    <dgm:pt modelId="{03C9D304-E76B-467F-B6A2-DCD745CC280F}" type="pres">
      <dgm:prSet presAssocID="{1387E5FA-69ED-4BC3-8F25-419DE7EB3F52}" presName="connectorText" presStyleLbl="sibTrans1D1" presStyleIdx="4" presStyleCnt="14"/>
      <dgm:spPr/>
      <dgm:t>
        <a:bodyPr/>
        <a:lstStyle/>
        <a:p>
          <a:endParaRPr lang="en-GB"/>
        </a:p>
      </dgm:t>
    </dgm:pt>
    <dgm:pt modelId="{F7E50B75-5A91-4A32-95F7-41380FD6BA08}" type="pres">
      <dgm:prSet presAssocID="{13492BF0-9EE7-4322-84AF-0DAF3B72C043}" presName="node" presStyleLbl="node1" presStyleIdx="5" presStyleCnt="15" custScaleX="1172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253E2EF-F58D-48FA-A81B-137B7420C2D2}" type="pres">
      <dgm:prSet presAssocID="{6417C567-0BDC-4F0B-9065-535E30BA99BD}" presName="sibTrans" presStyleLbl="sibTrans1D1" presStyleIdx="5" presStyleCnt="14"/>
      <dgm:spPr/>
      <dgm:t>
        <a:bodyPr/>
        <a:lstStyle/>
        <a:p>
          <a:endParaRPr lang="en-GB"/>
        </a:p>
      </dgm:t>
    </dgm:pt>
    <dgm:pt modelId="{82548953-1191-48C5-8F71-DDD71912A992}" type="pres">
      <dgm:prSet presAssocID="{6417C567-0BDC-4F0B-9065-535E30BA99BD}" presName="connectorText" presStyleLbl="sibTrans1D1" presStyleIdx="5" presStyleCnt="14"/>
      <dgm:spPr/>
      <dgm:t>
        <a:bodyPr/>
        <a:lstStyle/>
        <a:p>
          <a:endParaRPr lang="en-GB"/>
        </a:p>
      </dgm:t>
    </dgm:pt>
    <dgm:pt modelId="{A18DC955-B0C4-41E6-A117-4A00DE59C7D8}" type="pres">
      <dgm:prSet presAssocID="{75195423-08D2-49FA-ADD6-105961048189}" presName="node" presStyleLbl="node1" presStyleIdx="6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A7D6790-763D-4DDE-BB82-D3F900A35565}" type="pres">
      <dgm:prSet presAssocID="{06F32538-2207-4209-8922-EE4B830ECF27}" presName="sibTrans" presStyleLbl="sibTrans1D1" presStyleIdx="6" presStyleCnt="14"/>
      <dgm:spPr/>
      <dgm:t>
        <a:bodyPr/>
        <a:lstStyle/>
        <a:p>
          <a:endParaRPr lang="en-GB"/>
        </a:p>
      </dgm:t>
    </dgm:pt>
    <dgm:pt modelId="{2AAC654F-AA15-4CC3-9472-A0D088CD7E54}" type="pres">
      <dgm:prSet presAssocID="{06F32538-2207-4209-8922-EE4B830ECF27}" presName="connectorText" presStyleLbl="sibTrans1D1" presStyleIdx="6" presStyleCnt="14"/>
      <dgm:spPr/>
      <dgm:t>
        <a:bodyPr/>
        <a:lstStyle/>
        <a:p>
          <a:endParaRPr lang="en-GB"/>
        </a:p>
      </dgm:t>
    </dgm:pt>
    <dgm:pt modelId="{22390FBF-9028-499A-B4DC-FDC27C92077A}" type="pres">
      <dgm:prSet presAssocID="{AEB8F3D5-2523-405C-9E22-A3DD2EDD70FB}" presName="node" presStyleLbl="node1" presStyleIdx="7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FDF7042-E7F1-498B-AE6A-64674AAE9324}" type="pres">
      <dgm:prSet presAssocID="{1B9BBF94-D627-4351-A443-FF91CF9B9CCC}" presName="sibTrans" presStyleLbl="sibTrans1D1" presStyleIdx="7" presStyleCnt="14"/>
      <dgm:spPr/>
      <dgm:t>
        <a:bodyPr/>
        <a:lstStyle/>
        <a:p>
          <a:endParaRPr lang="en-GB"/>
        </a:p>
      </dgm:t>
    </dgm:pt>
    <dgm:pt modelId="{4E7B6CF2-8FF4-486A-B0D3-E69AEC117D60}" type="pres">
      <dgm:prSet presAssocID="{1B9BBF94-D627-4351-A443-FF91CF9B9CCC}" presName="connectorText" presStyleLbl="sibTrans1D1" presStyleIdx="7" presStyleCnt="14"/>
      <dgm:spPr/>
      <dgm:t>
        <a:bodyPr/>
        <a:lstStyle/>
        <a:p>
          <a:endParaRPr lang="en-GB"/>
        </a:p>
      </dgm:t>
    </dgm:pt>
    <dgm:pt modelId="{0F512092-17C8-4497-9125-289851C51AD3}" type="pres">
      <dgm:prSet presAssocID="{3556300D-299B-44C8-B766-8A40ED4C947D}" presName="node" presStyleLbl="node1" presStyleIdx="8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11820D2-7CB6-432F-B7C6-E9203C8A0D87}" type="pres">
      <dgm:prSet presAssocID="{171568F6-AC51-4E06-8015-226B9F555607}" presName="sibTrans" presStyleLbl="sibTrans1D1" presStyleIdx="8" presStyleCnt="14"/>
      <dgm:spPr/>
      <dgm:t>
        <a:bodyPr/>
        <a:lstStyle/>
        <a:p>
          <a:endParaRPr lang="en-GB"/>
        </a:p>
      </dgm:t>
    </dgm:pt>
    <dgm:pt modelId="{4FA5D334-D6F4-4843-ACD8-046879EFFCB6}" type="pres">
      <dgm:prSet presAssocID="{171568F6-AC51-4E06-8015-226B9F555607}" presName="connectorText" presStyleLbl="sibTrans1D1" presStyleIdx="8" presStyleCnt="14"/>
      <dgm:spPr/>
      <dgm:t>
        <a:bodyPr/>
        <a:lstStyle/>
        <a:p>
          <a:endParaRPr lang="en-GB"/>
        </a:p>
      </dgm:t>
    </dgm:pt>
    <dgm:pt modelId="{F07C5136-FA4F-4D2F-A636-2560C32A4667}" type="pres">
      <dgm:prSet presAssocID="{0FF62DBD-265D-4BD9-92EA-C9355DDED96D}" presName="node" presStyleLbl="node1" presStyleIdx="9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744773E2-0F80-4CC4-859B-2E2F3D1588CF}" type="pres">
      <dgm:prSet presAssocID="{D7067489-1AA9-4706-9DD6-AA9870886A9A}" presName="sibTrans" presStyleLbl="sibTrans1D1" presStyleIdx="9" presStyleCnt="14"/>
      <dgm:spPr/>
      <dgm:t>
        <a:bodyPr/>
        <a:lstStyle/>
        <a:p>
          <a:endParaRPr lang="en-GB"/>
        </a:p>
      </dgm:t>
    </dgm:pt>
    <dgm:pt modelId="{911ADAEA-0B90-4666-AA2B-41A322412B35}" type="pres">
      <dgm:prSet presAssocID="{D7067489-1AA9-4706-9DD6-AA9870886A9A}" presName="connectorText" presStyleLbl="sibTrans1D1" presStyleIdx="9" presStyleCnt="14"/>
      <dgm:spPr/>
      <dgm:t>
        <a:bodyPr/>
        <a:lstStyle/>
        <a:p>
          <a:endParaRPr lang="en-GB"/>
        </a:p>
      </dgm:t>
    </dgm:pt>
    <dgm:pt modelId="{D0DCC15E-316E-4ADD-A686-F56C33D85AB8}" type="pres">
      <dgm:prSet presAssocID="{88BF1F27-CD69-4952-8815-3E9627AFA350}" presName="node" presStyleLbl="node1" presStyleIdx="10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5E1EB7D7-183C-4092-8D51-1B9B2CDD62C7}" type="pres">
      <dgm:prSet presAssocID="{D42D09AC-EC54-4E30-BDC2-2105379B93B2}" presName="sibTrans" presStyleLbl="sibTrans1D1" presStyleIdx="10" presStyleCnt="14"/>
      <dgm:spPr/>
      <dgm:t>
        <a:bodyPr/>
        <a:lstStyle/>
        <a:p>
          <a:endParaRPr lang="en-GB"/>
        </a:p>
      </dgm:t>
    </dgm:pt>
    <dgm:pt modelId="{E98BAE92-25FF-45D0-B4B3-29B8DE88AF32}" type="pres">
      <dgm:prSet presAssocID="{D42D09AC-EC54-4E30-BDC2-2105379B93B2}" presName="connectorText" presStyleLbl="sibTrans1D1" presStyleIdx="10" presStyleCnt="14"/>
      <dgm:spPr/>
      <dgm:t>
        <a:bodyPr/>
        <a:lstStyle/>
        <a:p>
          <a:endParaRPr lang="en-GB"/>
        </a:p>
      </dgm:t>
    </dgm:pt>
    <dgm:pt modelId="{84347FC4-CE84-4553-91D3-993357EFEA05}" type="pres">
      <dgm:prSet presAssocID="{832A5B3E-EA4C-4A19-92B8-2E3AEC68F810}" presName="node" presStyleLbl="node1" presStyleIdx="11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B3122CE-AF5E-4FFA-8C57-5960E5D70029}" type="pres">
      <dgm:prSet presAssocID="{83B75EF5-3716-42C4-ACF3-020C71F2AA03}" presName="sibTrans" presStyleLbl="sibTrans1D1" presStyleIdx="11" presStyleCnt="14"/>
      <dgm:spPr/>
      <dgm:t>
        <a:bodyPr/>
        <a:lstStyle/>
        <a:p>
          <a:endParaRPr lang="en-GB"/>
        </a:p>
      </dgm:t>
    </dgm:pt>
    <dgm:pt modelId="{2D751DD0-732C-46CA-9D31-57531D2FBE4E}" type="pres">
      <dgm:prSet presAssocID="{83B75EF5-3716-42C4-ACF3-020C71F2AA03}" presName="connectorText" presStyleLbl="sibTrans1D1" presStyleIdx="11" presStyleCnt="14"/>
      <dgm:spPr/>
      <dgm:t>
        <a:bodyPr/>
        <a:lstStyle/>
        <a:p>
          <a:endParaRPr lang="en-GB"/>
        </a:p>
      </dgm:t>
    </dgm:pt>
    <dgm:pt modelId="{37BFCA48-FCF7-4832-9B4C-E149816F0DE2}" type="pres">
      <dgm:prSet presAssocID="{5871C98B-A3ED-441F-8380-2A19ADA651FB}" presName="node" presStyleLbl="node1" presStyleIdx="12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9FE6FAEF-7047-4720-97A4-91FDE94D217D}" type="pres">
      <dgm:prSet presAssocID="{78CBE422-000A-4449-874C-0A44018799FE}" presName="sibTrans" presStyleLbl="sibTrans1D1" presStyleIdx="12" presStyleCnt="14"/>
      <dgm:spPr/>
      <dgm:t>
        <a:bodyPr/>
        <a:lstStyle/>
        <a:p>
          <a:endParaRPr lang="en-GB"/>
        </a:p>
      </dgm:t>
    </dgm:pt>
    <dgm:pt modelId="{25865B16-5BE6-4208-9158-3A7E68F9DB7A}" type="pres">
      <dgm:prSet presAssocID="{78CBE422-000A-4449-874C-0A44018799FE}" presName="connectorText" presStyleLbl="sibTrans1D1" presStyleIdx="12" presStyleCnt="14"/>
      <dgm:spPr/>
      <dgm:t>
        <a:bodyPr/>
        <a:lstStyle/>
        <a:p>
          <a:endParaRPr lang="en-GB"/>
        </a:p>
      </dgm:t>
    </dgm:pt>
    <dgm:pt modelId="{ED421E1A-5F02-455F-AF6C-682EC820CC3C}" type="pres">
      <dgm:prSet presAssocID="{EF1BBAF7-BF17-4DAA-98A1-567BB2AEF6FB}" presName="node" presStyleLbl="node1" presStyleIdx="13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840ADD01-4FB2-4A16-A3CD-3BFB6FC2047A}" type="pres">
      <dgm:prSet presAssocID="{9F65B35E-FBCD-4AD5-BC4B-D2EE5AE97073}" presName="sibTrans" presStyleLbl="sibTrans1D1" presStyleIdx="13" presStyleCnt="14"/>
      <dgm:spPr/>
      <dgm:t>
        <a:bodyPr/>
        <a:lstStyle/>
        <a:p>
          <a:endParaRPr lang="en-GB"/>
        </a:p>
      </dgm:t>
    </dgm:pt>
    <dgm:pt modelId="{359193FA-C374-4986-85C9-05A7A84B84AC}" type="pres">
      <dgm:prSet presAssocID="{9F65B35E-FBCD-4AD5-BC4B-D2EE5AE97073}" presName="connectorText" presStyleLbl="sibTrans1D1" presStyleIdx="13" presStyleCnt="14"/>
      <dgm:spPr/>
      <dgm:t>
        <a:bodyPr/>
        <a:lstStyle/>
        <a:p>
          <a:endParaRPr lang="en-GB"/>
        </a:p>
      </dgm:t>
    </dgm:pt>
    <dgm:pt modelId="{54674ABE-4E92-433C-AE45-9FD965DDFB16}" type="pres">
      <dgm:prSet presAssocID="{150196E5-348F-4AC2-914C-0D44DA4D177A}" presName="node" presStyleLbl="node1" presStyleIdx="14" presStyleCnt="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B8E819FC-626A-4DFA-A012-8EDE571F6DC4}" type="presOf" srcId="{DB0B00DA-8F34-49CC-A331-8417C8081313}" destId="{6939B695-EE26-4B1A-9D6A-DC451BF49573}" srcOrd="0" destOrd="0" presId="urn:microsoft.com/office/officeart/2005/8/layout/bProcess3"/>
    <dgm:cxn modelId="{D454E57F-908B-473A-9754-B17685303D99}" type="presOf" srcId="{77FFABBA-0602-43C5-B5B9-558B33BB379E}" destId="{3C169010-A41A-4C52-A0B9-B815E04FC64C}" srcOrd="1" destOrd="0" presId="urn:microsoft.com/office/officeart/2005/8/layout/bProcess3"/>
    <dgm:cxn modelId="{7C216750-B711-4943-B592-D01B4E0EC63F}" type="presOf" srcId="{75195423-08D2-49FA-ADD6-105961048189}" destId="{A18DC955-B0C4-41E6-A117-4A00DE59C7D8}" srcOrd="0" destOrd="0" presId="urn:microsoft.com/office/officeart/2005/8/layout/bProcess3"/>
    <dgm:cxn modelId="{7C764346-8FC1-4D3A-9977-2BAED693A0BF}" type="presOf" srcId="{E80D9988-8F88-43EC-8175-489922FD16F9}" destId="{120767B6-5B22-4647-925E-108F1BCEAC6A}" srcOrd="0" destOrd="0" presId="urn:microsoft.com/office/officeart/2005/8/layout/bProcess3"/>
    <dgm:cxn modelId="{8E18C6F0-6661-4783-9DAA-C20A70319437}" type="presOf" srcId="{BC9E784F-E28A-4A8F-9F5E-3467BF241815}" destId="{7806CD55-EDF9-4CE0-BF61-EECDE287B1CB}" srcOrd="0" destOrd="0" presId="urn:microsoft.com/office/officeart/2005/8/layout/bProcess3"/>
    <dgm:cxn modelId="{E7373523-1D09-4EDB-BCEA-881089A4DC47}" type="presOf" srcId="{0FF62DBD-265D-4BD9-92EA-C9355DDED96D}" destId="{F07C5136-FA4F-4D2F-A636-2560C32A4667}" srcOrd="0" destOrd="0" presId="urn:microsoft.com/office/officeart/2005/8/layout/bProcess3"/>
    <dgm:cxn modelId="{FA2AE4C3-DBC9-4E92-93CC-BAC3D6E8C7F6}" type="presOf" srcId="{3EF66875-4C35-4F17-9969-9A7FFFFA222D}" destId="{3C41EAB0-875E-4A68-9050-5E6F79BFF2A2}" srcOrd="0" destOrd="0" presId="urn:microsoft.com/office/officeart/2005/8/layout/bProcess3"/>
    <dgm:cxn modelId="{8B21255D-19F4-453F-8C5C-B98F55E53B8D}" srcId="{DB0B00DA-8F34-49CC-A331-8417C8081313}" destId="{75195423-08D2-49FA-ADD6-105961048189}" srcOrd="6" destOrd="0" parTransId="{23892890-AAAF-4832-A91D-8B2103CBE6C9}" sibTransId="{06F32538-2207-4209-8922-EE4B830ECF27}"/>
    <dgm:cxn modelId="{9DEF2D2D-1073-418D-9286-0CEF0EE72EC4}" type="presOf" srcId="{78CBE422-000A-4449-874C-0A44018799FE}" destId="{25865B16-5BE6-4208-9158-3A7E68F9DB7A}" srcOrd="1" destOrd="0" presId="urn:microsoft.com/office/officeart/2005/8/layout/bProcess3"/>
    <dgm:cxn modelId="{12F9316D-8304-455F-A6B1-1328353CF283}" type="presOf" srcId="{1387E5FA-69ED-4BC3-8F25-419DE7EB3F52}" destId="{F7049F13-1D61-45AF-A203-AF6123EEC374}" srcOrd="0" destOrd="0" presId="urn:microsoft.com/office/officeart/2005/8/layout/bProcess3"/>
    <dgm:cxn modelId="{F8B2E5F7-2F1A-4ADA-8E74-A310AA9CE656}" type="presOf" srcId="{5871C98B-A3ED-441F-8380-2A19ADA651FB}" destId="{37BFCA48-FCF7-4832-9B4C-E149816F0DE2}" srcOrd="0" destOrd="0" presId="urn:microsoft.com/office/officeart/2005/8/layout/bProcess3"/>
    <dgm:cxn modelId="{38A93B00-B62A-4721-BE53-CF413C66FAB4}" type="presOf" srcId="{6417C567-0BDC-4F0B-9065-535E30BA99BD}" destId="{82548953-1191-48C5-8F71-DDD71912A992}" srcOrd="1" destOrd="0" presId="urn:microsoft.com/office/officeart/2005/8/layout/bProcess3"/>
    <dgm:cxn modelId="{F459917B-752D-448A-B50B-535A6A8C4C5D}" type="presOf" srcId="{168E0167-0CAC-4C07-856C-A83C13AE7B2C}" destId="{56415FF1-2021-4B93-9410-31073465841B}" srcOrd="1" destOrd="0" presId="urn:microsoft.com/office/officeart/2005/8/layout/bProcess3"/>
    <dgm:cxn modelId="{4C4F5B19-12AB-4F8A-A8DB-1667500C1498}" type="presOf" srcId="{D42D09AC-EC54-4E30-BDC2-2105379B93B2}" destId="{E98BAE92-25FF-45D0-B4B3-29B8DE88AF32}" srcOrd="1" destOrd="0" presId="urn:microsoft.com/office/officeart/2005/8/layout/bProcess3"/>
    <dgm:cxn modelId="{130F9C0F-FC97-48E5-B7CD-1446BEA16A9B}" srcId="{DB0B00DA-8F34-49CC-A331-8417C8081313}" destId="{F6D4C295-D2FA-4470-A014-4EA89F401B4B}" srcOrd="4" destOrd="0" parTransId="{4DB993E9-EC88-4BC8-8C8D-8556805C13BC}" sibTransId="{1387E5FA-69ED-4BC3-8F25-419DE7EB3F52}"/>
    <dgm:cxn modelId="{745CB7D5-61E9-4716-8FB2-7DF5359BDFD7}" type="presOf" srcId="{D7067489-1AA9-4706-9DD6-AA9870886A9A}" destId="{744773E2-0F80-4CC4-859B-2E2F3D1588CF}" srcOrd="0" destOrd="0" presId="urn:microsoft.com/office/officeart/2005/8/layout/bProcess3"/>
    <dgm:cxn modelId="{11B05E83-26A0-4E6A-BEEC-B65731C0D121}" type="presOf" srcId="{78CBE422-000A-4449-874C-0A44018799FE}" destId="{9FE6FAEF-7047-4720-97A4-91FDE94D217D}" srcOrd="0" destOrd="0" presId="urn:microsoft.com/office/officeart/2005/8/layout/bProcess3"/>
    <dgm:cxn modelId="{FD3064B2-2D77-4D3F-8415-6CDD3640129B}" type="presOf" srcId="{9A1946A3-7802-4136-AA1D-25B1B3B38CCE}" destId="{62FFA351-B9A4-411B-8136-E2A753D8A320}" srcOrd="0" destOrd="0" presId="urn:microsoft.com/office/officeart/2005/8/layout/bProcess3"/>
    <dgm:cxn modelId="{3C81FED9-B82F-4305-8688-AAF653599663}" type="presOf" srcId="{AEB8F3D5-2523-405C-9E22-A3DD2EDD70FB}" destId="{22390FBF-9028-499A-B4DC-FDC27C92077A}" srcOrd="0" destOrd="0" presId="urn:microsoft.com/office/officeart/2005/8/layout/bProcess3"/>
    <dgm:cxn modelId="{34EC431D-FCF0-4E0F-8108-7038F7D5BE0F}" srcId="{DB0B00DA-8F34-49CC-A331-8417C8081313}" destId="{0FF62DBD-265D-4BD9-92EA-C9355DDED96D}" srcOrd="9" destOrd="0" parTransId="{91984BFE-3C75-4758-B6D0-E2F16E805384}" sibTransId="{D7067489-1AA9-4706-9DD6-AA9870886A9A}"/>
    <dgm:cxn modelId="{3B3EEAF9-D23D-4784-8465-7553FADDE357}" srcId="{DB0B00DA-8F34-49CC-A331-8417C8081313}" destId="{13492BF0-9EE7-4322-84AF-0DAF3B72C043}" srcOrd="5" destOrd="0" parTransId="{9A297423-1E56-4D6D-9A01-C510B496A1AE}" sibTransId="{6417C567-0BDC-4F0B-9065-535E30BA99BD}"/>
    <dgm:cxn modelId="{6A3D9C54-7553-4E55-BBB1-3293EFFD2C7F}" type="presOf" srcId="{171568F6-AC51-4E06-8015-226B9F555607}" destId="{811820D2-7CB6-432F-B7C6-E9203C8A0D87}" srcOrd="0" destOrd="0" presId="urn:microsoft.com/office/officeart/2005/8/layout/bProcess3"/>
    <dgm:cxn modelId="{49938A7D-9C36-471B-9563-32C4BA4F01C2}" type="presOf" srcId="{83B75EF5-3716-42C4-ACF3-020C71F2AA03}" destId="{2D751DD0-732C-46CA-9D31-57531D2FBE4E}" srcOrd="1" destOrd="0" presId="urn:microsoft.com/office/officeart/2005/8/layout/bProcess3"/>
    <dgm:cxn modelId="{BB301DD2-7C32-4456-8872-2B92BDE9798B}" type="presOf" srcId="{9F65B35E-FBCD-4AD5-BC4B-D2EE5AE97073}" destId="{359193FA-C374-4986-85C9-05A7A84B84AC}" srcOrd="1" destOrd="0" presId="urn:microsoft.com/office/officeart/2005/8/layout/bProcess3"/>
    <dgm:cxn modelId="{2CB751C8-57F3-4062-ACEC-2CBB11FAE81C}" type="presOf" srcId="{D7067489-1AA9-4706-9DD6-AA9870886A9A}" destId="{911ADAEA-0B90-4666-AA2B-41A322412B35}" srcOrd="1" destOrd="0" presId="urn:microsoft.com/office/officeart/2005/8/layout/bProcess3"/>
    <dgm:cxn modelId="{311AB16A-D0EE-47FD-B442-74AB02663B12}" type="presOf" srcId="{171568F6-AC51-4E06-8015-226B9F555607}" destId="{4FA5D334-D6F4-4843-ACD8-046879EFFCB6}" srcOrd="1" destOrd="0" presId="urn:microsoft.com/office/officeart/2005/8/layout/bProcess3"/>
    <dgm:cxn modelId="{2B5F5C25-CF82-45A3-A2EC-3E9658C855B5}" type="presOf" srcId="{1387E5FA-69ED-4BC3-8F25-419DE7EB3F52}" destId="{03C9D304-E76B-467F-B6A2-DCD745CC280F}" srcOrd="1" destOrd="0" presId="urn:microsoft.com/office/officeart/2005/8/layout/bProcess3"/>
    <dgm:cxn modelId="{214A7DE0-B853-4E0B-A6F7-934219DF938E}" type="presOf" srcId="{77FFABBA-0602-43C5-B5B9-558B33BB379E}" destId="{383AA5E7-2C62-479B-84AB-76098723EEF5}" srcOrd="0" destOrd="0" presId="urn:microsoft.com/office/officeart/2005/8/layout/bProcess3"/>
    <dgm:cxn modelId="{47789E0C-DCCE-4FD2-BDDD-E4EFCBAD3648}" type="presOf" srcId="{06CC33CC-B18A-4D7A-96E9-7C6CB9923780}" destId="{892F0501-1788-44F2-A004-F6C9951BAB08}" srcOrd="0" destOrd="0" presId="urn:microsoft.com/office/officeart/2005/8/layout/bProcess3"/>
    <dgm:cxn modelId="{DBACB978-82A5-4A2E-99A8-768C28B11CBD}" srcId="{DB0B00DA-8F34-49CC-A331-8417C8081313}" destId="{150196E5-348F-4AC2-914C-0D44DA4D177A}" srcOrd="14" destOrd="0" parTransId="{9F470429-A974-4A78-AB60-A0D2587E44B4}" sibTransId="{371A76F4-1A00-4D74-9CE2-F37B6D4D7043}"/>
    <dgm:cxn modelId="{2FF48F31-CE23-4FB3-9F64-39EE8F056629}" srcId="{DB0B00DA-8F34-49CC-A331-8417C8081313}" destId="{8C297F34-F935-49E5-A305-956DFA0C560F}" srcOrd="0" destOrd="0" parTransId="{111A5D81-8647-4FD7-BD3E-90D57D982560}" sibTransId="{77FFABBA-0602-43C5-B5B9-558B33BB379E}"/>
    <dgm:cxn modelId="{A19E3C63-2B41-471A-85F1-18689E6EFF17}" srcId="{DB0B00DA-8F34-49CC-A331-8417C8081313}" destId="{5871C98B-A3ED-441F-8380-2A19ADA651FB}" srcOrd="12" destOrd="0" parTransId="{1A2A9469-77AD-4B2D-AD68-D34AA054BF4F}" sibTransId="{78CBE422-000A-4449-874C-0A44018799FE}"/>
    <dgm:cxn modelId="{6CDFC5BD-FADC-48E2-A326-83D4FB5C7584}" type="presOf" srcId="{06F32538-2207-4209-8922-EE4B830ECF27}" destId="{2AAC654F-AA15-4CC3-9472-A0D088CD7E54}" srcOrd="1" destOrd="0" presId="urn:microsoft.com/office/officeart/2005/8/layout/bProcess3"/>
    <dgm:cxn modelId="{45747AA5-BAC6-45BB-9CD9-FC8C1742B4C6}" srcId="{DB0B00DA-8F34-49CC-A331-8417C8081313}" destId="{832A5B3E-EA4C-4A19-92B8-2E3AEC68F810}" srcOrd="11" destOrd="0" parTransId="{62B96940-645B-4D41-9A70-EF75DC30D329}" sibTransId="{83B75EF5-3716-42C4-ACF3-020C71F2AA03}"/>
    <dgm:cxn modelId="{A1EC0CA1-FF2D-42CA-80C2-7D670A1081CF}" type="presOf" srcId="{EF1BBAF7-BF17-4DAA-98A1-567BB2AEF6FB}" destId="{ED421E1A-5F02-455F-AF6C-682EC820CC3C}" srcOrd="0" destOrd="0" presId="urn:microsoft.com/office/officeart/2005/8/layout/bProcess3"/>
    <dgm:cxn modelId="{C2ADDCD2-6195-44F2-8BEF-67862735B149}" type="presOf" srcId="{9A1946A3-7802-4136-AA1D-25B1B3B38CCE}" destId="{AA61DB98-1F96-4D88-9519-2841A7188F9A}" srcOrd="1" destOrd="0" presId="urn:microsoft.com/office/officeart/2005/8/layout/bProcess3"/>
    <dgm:cxn modelId="{B3425E2D-B6E9-4057-9D14-72245138886E}" srcId="{DB0B00DA-8F34-49CC-A331-8417C8081313}" destId="{E80D9988-8F88-43EC-8175-489922FD16F9}" srcOrd="1" destOrd="0" parTransId="{24666EE0-44F8-4E52-9E1A-187F38834063}" sibTransId="{BC9E784F-E28A-4A8F-9F5E-3467BF241815}"/>
    <dgm:cxn modelId="{1B698636-9899-477E-AC8E-067996AB14A3}" type="presOf" srcId="{1B9BBF94-D627-4351-A443-FF91CF9B9CCC}" destId="{4E7B6CF2-8FF4-486A-B0D3-E69AEC117D60}" srcOrd="1" destOrd="0" presId="urn:microsoft.com/office/officeart/2005/8/layout/bProcess3"/>
    <dgm:cxn modelId="{E87B07CA-9084-4921-9233-0BD0508E5C4C}" type="presOf" srcId="{150196E5-348F-4AC2-914C-0D44DA4D177A}" destId="{54674ABE-4E92-433C-AE45-9FD965DDFB16}" srcOrd="0" destOrd="0" presId="urn:microsoft.com/office/officeart/2005/8/layout/bProcess3"/>
    <dgm:cxn modelId="{9EFB60FD-F940-432E-819F-1E53374233BB}" srcId="{DB0B00DA-8F34-49CC-A331-8417C8081313}" destId="{88BF1F27-CD69-4952-8815-3E9627AFA350}" srcOrd="10" destOrd="0" parTransId="{C0713E76-E2E0-4815-B08C-57E9CACE2CBC}" sibTransId="{D42D09AC-EC54-4E30-BDC2-2105379B93B2}"/>
    <dgm:cxn modelId="{333AAA5B-5709-4601-9D31-50CA3B3B330D}" srcId="{DB0B00DA-8F34-49CC-A331-8417C8081313}" destId="{3EF66875-4C35-4F17-9969-9A7FFFFA222D}" srcOrd="2" destOrd="0" parTransId="{68606DD2-2239-4729-B3F8-C4C9DD3E88FE}" sibTransId="{9A1946A3-7802-4136-AA1D-25B1B3B38CCE}"/>
    <dgm:cxn modelId="{32F6D5F5-9914-482C-9985-D5D8B6C60A10}" type="presOf" srcId="{06F32538-2207-4209-8922-EE4B830ECF27}" destId="{BA7D6790-763D-4DDE-BB82-D3F900A35565}" srcOrd="0" destOrd="0" presId="urn:microsoft.com/office/officeart/2005/8/layout/bProcess3"/>
    <dgm:cxn modelId="{30216E81-B9B3-4EF3-8EE6-3EBF40C4DAC5}" srcId="{DB0B00DA-8F34-49CC-A331-8417C8081313}" destId="{06CC33CC-B18A-4D7A-96E9-7C6CB9923780}" srcOrd="3" destOrd="0" parTransId="{34D2461A-DC89-4CD7-8CDC-6101CC7E2553}" sibTransId="{168E0167-0CAC-4C07-856C-A83C13AE7B2C}"/>
    <dgm:cxn modelId="{C11688C4-C155-4A55-9F23-0EFF9A8BF7F4}" type="presOf" srcId="{F6D4C295-D2FA-4470-A014-4EA89F401B4B}" destId="{84A187DF-04CD-4386-A2C5-9096AA311994}" srcOrd="0" destOrd="0" presId="urn:microsoft.com/office/officeart/2005/8/layout/bProcess3"/>
    <dgm:cxn modelId="{99476983-892C-4AB7-83EA-DC054EA45831}" type="presOf" srcId="{83B75EF5-3716-42C4-ACF3-020C71F2AA03}" destId="{CB3122CE-AF5E-4FFA-8C57-5960E5D70029}" srcOrd="0" destOrd="0" presId="urn:microsoft.com/office/officeart/2005/8/layout/bProcess3"/>
    <dgm:cxn modelId="{F0C09C7B-AD21-4EBC-BA7B-5D400C51C68A}" type="presOf" srcId="{88BF1F27-CD69-4952-8815-3E9627AFA350}" destId="{D0DCC15E-316E-4ADD-A686-F56C33D85AB8}" srcOrd="0" destOrd="0" presId="urn:microsoft.com/office/officeart/2005/8/layout/bProcess3"/>
    <dgm:cxn modelId="{178A5603-459D-4082-9922-CFF79BFB1870}" type="presOf" srcId="{168E0167-0CAC-4C07-856C-A83C13AE7B2C}" destId="{026266BC-CBE8-49FB-95FB-7330BAF64D6D}" srcOrd="0" destOrd="0" presId="urn:microsoft.com/office/officeart/2005/8/layout/bProcess3"/>
    <dgm:cxn modelId="{E02768C2-8D62-43C0-A50B-114D36E0B74A}" srcId="{DB0B00DA-8F34-49CC-A331-8417C8081313}" destId="{AEB8F3D5-2523-405C-9E22-A3DD2EDD70FB}" srcOrd="7" destOrd="0" parTransId="{4CC11443-FD8E-4C38-B8A7-5C241BE2459A}" sibTransId="{1B9BBF94-D627-4351-A443-FF91CF9B9CCC}"/>
    <dgm:cxn modelId="{068EAE4F-1641-4DB8-8C04-27A184B8C457}" type="presOf" srcId="{832A5B3E-EA4C-4A19-92B8-2E3AEC68F810}" destId="{84347FC4-CE84-4553-91D3-993357EFEA05}" srcOrd="0" destOrd="0" presId="urn:microsoft.com/office/officeart/2005/8/layout/bProcess3"/>
    <dgm:cxn modelId="{4E035A64-09DC-41DE-A4AD-B1DCF747386C}" srcId="{DB0B00DA-8F34-49CC-A331-8417C8081313}" destId="{3556300D-299B-44C8-B766-8A40ED4C947D}" srcOrd="8" destOrd="0" parTransId="{FFFE73AA-E806-403F-B75B-DA3DE4384461}" sibTransId="{171568F6-AC51-4E06-8015-226B9F555607}"/>
    <dgm:cxn modelId="{F23FA0AA-58A2-49DF-93EC-00170E058951}" type="presOf" srcId="{3556300D-299B-44C8-B766-8A40ED4C947D}" destId="{0F512092-17C8-4497-9125-289851C51AD3}" srcOrd="0" destOrd="0" presId="urn:microsoft.com/office/officeart/2005/8/layout/bProcess3"/>
    <dgm:cxn modelId="{7937023B-9864-4E39-8259-8AD702767CDB}" type="presOf" srcId="{D42D09AC-EC54-4E30-BDC2-2105379B93B2}" destId="{5E1EB7D7-183C-4092-8D51-1B9B2CDD62C7}" srcOrd="0" destOrd="0" presId="urn:microsoft.com/office/officeart/2005/8/layout/bProcess3"/>
    <dgm:cxn modelId="{870174D2-CE6B-4A7D-9696-F0FF9E7906AD}" type="presOf" srcId="{9F65B35E-FBCD-4AD5-BC4B-D2EE5AE97073}" destId="{840ADD01-4FB2-4A16-A3CD-3BFB6FC2047A}" srcOrd="0" destOrd="0" presId="urn:microsoft.com/office/officeart/2005/8/layout/bProcess3"/>
    <dgm:cxn modelId="{A0C2DAB3-8CC9-4E9B-815A-91FA5AF7324E}" type="presOf" srcId="{1B9BBF94-D627-4351-A443-FF91CF9B9CCC}" destId="{3FDF7042-E7F1-498B-AE6A-64674AAE9324}" srcOrd="0" destOrd="0" presId="urn:microsoft.com/office/officeart/2005/8/layout/bProcess3"/>
    <dgm:cxn modelId="{681E12C9-4BF6-4D2D-A449-DB8D03C08CBD}" srcId="{DB0B00DA-8F34-49CC-A331-8417C8081313}" destId="{EF1BBAF7-BF17-4DAA-98A1-567BB2AEF6FB}" srcOrd="13" destOrd="0" parTransId="{1E1DB07C-CC70-455B-94A2-5DB5CF343D6A}" sibTransId="{9F65B35E-FBCD-4AD5-BC4B-D2EE5AE97073}"/>
    <dgm:cxn modelId="{73801F6E-AD00-4B21-AEB4-90BACE7F07B8}" type="presOf" srcId="{BC9E784F-E28A-4A8F-9F5E-3467BF241815}" destId="{E7E8AEEF-2A68-4FCF-92D5-D4675942747A}" srcOrd="1" destOrd="0" presId="urn:microsoft.com/office/officeart/2005/8/layout/bProcess3"/>
    <dgm:cxn modelId="{EC951E84-65F9-4874-AD8F-FCC4BD42C48B}" type="presOf" srcId="{13492BF0-9EE7-4322-84AF-0DAF3B72C043}" destId="{F7E50B75-5A91-4A32-95F7-41380FD6BA08}" srcOrd="0" destOrd="0" presId="urn:microsoft.com/office/officeart/2005/8/layout/bProcess3"/>
    <dgm:cxn modelId="{B3E67F5F-4647-4DD9-8B03-B7C793BB2A57}" type="presOf" srcId="{6417C567-0BDC-4F0B-9065-535E30BA99BD}" destId="{6253E2EF-F58D-48FA-A81B-137B7420C2D2}" srcOrd="0" destOrd="0" presId="urn:microsoft.com/office/officeart/2005/8/layout/bProcess3"/>
    <dgm:cxn modelId="{2A49FA73-4494-4633-AC82-D50C2D7FEB91}" type="presOf" srcId="{8C297F34-F935-49E5-A305-956DFA0C560F}" destId="{82AAEFA8-8506-4737-AFEA-11284C5F9CB9}" srcOrd="0" destOrd="0" presId="urn:microsoft.com/office/officeart/2005/8/layout/bProcess3"/>
    <dgm:cxn modelId="{F5AB6D67-44E8-4B7F-BAA7-239BC7F554EA}" type="presParOf" srcId="{6939B695-EE26-4B1A-9D6A-DC451BF49573}" destId="{82AAEFA8-8506-4737-AFEA-11284C5F9CB9}" srcOrd="0" destOrd="0" presId="urn:microsoft.com/office/officeart/2005/8/layout/bProcess3"/>
    <dgm:cxn modelId="{6746C1D5-2930-4D3D-833C-9BA705824CB2}" type="presParOf" srcId="{6939B695-EE26-4B1A-9D6A-DC451BF49573}" destId="{383AA5E7-2C62-479B-84AB-76098723EEF5}" srcOrd="1" destOrd="0" presId="urn:microsoft.com/office/officeart/2005/8/layout/bProcess3"/>
    <dgm:cxn modelId="{6AFB204A-FD3E-4446-BCE1-5C1BCB520613}" type="presParOf" srcId="{383AA5E7-2C62-479B-84AB-76098723EEF5}" destId="{3C169010-A41A-4C52-A0B9-B815E04FC64C}" srcOrd="0" destOrd="0" presId="urn:microsoft.com/office/officeart/2005/8/layout/bProcess3"/>
    <dgm:cxn modelId="{FE4BB367-ED03-4CD7-A7DE-F561AD8846B5}" type="presParOf" srcId="{6939B695-EE26-4B1A-9D6A-DC451BF49573}" destId="{120767B6-5B22-4647-925E-108F1BCEAC6A}" srcOrd="2" destOrd="0" presId="urn:microsoft.com/office/officeart/2005/8/layout/bProcess3"/>
    <dgm:cxn modelId="{5C8CD264-9E5A-43EF-8A18-1ABF21820974}" type="presParOf" srcId="{6939B695-EE26-4B1A-9D6A-DC451BF49573}" destId="{7806CD55-EDF9-4CE0-BF61-EECDE287B1CB}" srcOrd="3" destOrd="0" presId="urn:microsoft.com/office/officeart/2005/8/layout/bProcess3"/>
    <dgm:cxn modelId="{8D045056-C125-4523-8C04-1C4EA4786666}" type="presParOf" srcId="{7806CD55-EDF9-4CE0-BF61-EECDE287B1CB}" destId="{E7E8AEEF-2A68-4FCF-92D5-D4675942747A}" srcOrd="0" destOrd="0" presId="urn:microsoft.com/office/officeart/2005/8/layout/bProcess3"/>
    <dgm:cxn modelId="{05781A4A-DF15-4526-954A-A1E343B53DDB}" type="presParOf" srcId="{6939B695-EE26-4B1A-9D6A-DC451BF49573}" destId="{3C41EAB0-875E-4A68-9050-5E6F79BFF2A2}" srcOrd="4" destOrd="0" presId="urn:microsoft.com/office/officeart/2005/8/layout/bProcess3"/>
    <dgm:cxn modelId="{2861BD86-95C7-4802-8CCC-3E07855C61F4}" type="presParOf" srcId="{6939B695-EE26-4B1A-9D6A-DC451BF49573}" destId="{62FFA351-B9A4-411B-8136-E2A753D8A320}" srcOrd="5" destOrd="0" presId="urn:microsoft.com/office/officeart/2005/8/layout/bProcess3"/>
    <dgm:cxn modelId="{274175C4-838D-4370-801A-726DF9E93CD1}" type="presParOf" srcId="{62FFA351-B9A4-411B-8136-E2A753D8A320}" destId="{AA61DB98-1F96-4D88-9519-2841A7188F9A}" srcOrd="0" destOrd="0" presId="urn:microsoft.com/office/officeart/2005/8/layout/bProcess3"/>
    <dgm:cxn modelId="{6C9B3F0C-C434-47A7-A3EC-8C488BBB2535}" type="presParOf" srcId="{6939B695-EE26-4B1A-9D6A-DC451BF49573}" destId="{892F0501-1788-44F2-A004-F6C9951BAB08}" srcOrd="6" destOrd="0" presId="urn:microsoft.com/office/officeart/2005/8/layout/bProcess3"/>
    <dgm:cxn modelId="{E4F686E8-3D3F-4679-B5A5-F5053024E4E9}" type="presParOf" srcId="{6939B695-EE26-4B1A-9D6A-DC451BF49573}" destId="{026266BC-CBE8-49FB-95FB-7330BAF64D6D}" srcOrd="7" destOrd="0" presId="urn:microsoft.com/office/officeart/2005/8/layout/bProcess3"/>
    <dgm:cxn modelId="{DBF920CA-CFC0-47CB-96B6-38C4F41ACFD8}" type="presParOf" srcId="{026266BC-CBE8-49FB-95FB-7330BAF64D6D}" destId="{56415FF1-2021-4B93-9410-31073465841B}" srcOrd="0" destOrd="0" presId="urn:microsoft.com/office/officeart/2005/8/layout/bProcess3"/>
    <dgm:cxn modelId="{2851FA34-C38E-4DB7-AC1B-8F20ED5A04E3}" type="presParOf" srcId="{6939B695-EE26-4B1A-9D6A-DC451BF49573}" destId="{84A187DF-04CD-4386-A2C5-9096AA311994}" srcOrd="8" destOrd="0" presId="urn:microsoft.com/office/officeart/2005/8/layout/bProcess3"/>
    <dgm:cxn modelId="{B1E666E3-14C1-4FF0-AE43-DC9C0ED323B6}" type="presParOf" srcId="{6939B695-EE26-4B1A-9D6A-DC451BF49573}" destId="{F7049F13-1D61-45AF-A203-AF6123EEC374}" srcOrd="9" destOrd="0" presId="urn:microsoft.com/office/officeart/2005/8/layout/bProcess3"/>
    <dgm:cxn modelId="{C7366125-4D61-4D51-BE70-788C8767168E}" type="presParOf" srcId="{F7049F13-1D61-45AF-A203-AF6123EEC374}" destId="{03C9D304-E76B-467F-B6A2-DCD745CC280F}" srcOrd="0" destOrd="0" presId="urn:microsoft.com/office/officeart/2005/8/layout/bProcess3"/>
    <dgm:cxn modelId="{A33DDAEB-8201-4A28-A918-C65416607760}" type="presParOf" srcId="{6939B695-EE26-4B1A-9D6A-DC451BF49573}" destId="{F7E50B75-5A91-4A32-95F7-41380FD6BA08}" srcOrd="10" destOrd="0" presId="urn:microsoft.com/office/officeart/2005/8/layout/bProcess3"/>
    <dgm:cxn modelId="{71DAAEF9-3D32-4F00-8B12-E57936D64CFE}" type="presParOf" srcId="{6939B695-EE26-4B1A-9D6A-DC451BF49573}" destId="{6253E2EF-F58D-48FA-A81B-137B7420C2D2}" srcOrd="11" destOrd="0" presId="urn:microsoft.com/office/officeart/2005/8/layout/bProcess3"/>
    <dgm:cxn modelId="{C53337BD-1B0E-4D21-AE0D-3D8D1B36BBAE}" type="presParOf" srcId="{6253E2EF-F58D-48FA-A81B-137B7420C2D2}" destId="{82548953-1191-48C5-8F71-DDD71912A992}" srcOrd="0" destOrd="0" presId="urn:microsoft.com/office/officeart/2005/8/layout/bProcess3"/>
    <dgm:cxn modelId="{5ADA8531-F6BC-4DE2-8E72-0C6BF5CEADA5}" type="presParOf" srcId="{6939B695-EE26-4B1A-9D6A-DC451BF49573}" destId="{A18DC955-B0C4-41E6-A117-4A00DE59C7D8}" srcOrd="12" destOrd="0" presId="urn:microsoft.com/office/officeart/2005/8/layout/bProcess3"/>
    <dgm:cxn modelId="{C2B8012C-075B-486E-9571-BBE232379F5A}" type="presParOf" srcId="{6939B695-EE26-4B1A-9D6A-DC451BF49573}" destId="{BA7D6790-763D-4DDE-BB82-D3F900A35565}" srcOrd="13" destOrd="0" presId="urn:microsoft.com/office/officeart/2005/8/layout/bProcess3"/>
    <dgm:cxn modelId="{75ADC350-0119-4C42-A8CE-BF43808C0F5F}" type="presParOf" srcId="{BA7D6790-763D-4DDE-BB82-D3F900A35565}" destId="{2AAC654F-AA15-4CC3-9472-A0D088CD7E54}" srcOrd="0" destOrd="0" presId="urn:microsoft.com/office/officeart/2005/8/layout/bProcess3"/>
    <dgm:cxn modelId="{486098FA-C529-41D9-9E46-0058CBC53170}" type="presParOf" srcId="{6939B695-EE26-4B1A-9D6A-DC451BF49573}" destId="{22390FBF-9028-499A-B4DC-FDC27C92077A}" srcOrd="14" destOrd="0" presId="urn:microsoft.com/office/officeart/2005/8/layout/bProcess3"/>
    <dgm:cxn modelId="{A8EEE526-C620-479E-A617-52AFD2DA23F7}" type="presParOf" srcId="{6939B695-EE26-4B1A-9D6A-DC451BF49573}" destId="{3FDF7042-E7F1-498B-AE6A-64674AAE9324}" srcOrd="15" destOrd="0" presId="urn:microsoft.com/office/officeart/2005/8/layout/bProcess3"/>
    <dgm:cxn modelId="{50C189D6-49E1-405F-A17C-3C93CE033753}" type="presParOf" srcId="{3FDF7042-E7F1-498B-AE6A-64674AAE9324}" destId="{4E7B6CF2-8FF4-486A-B0D3-E69AEC117D60}" srcOrd="0" destOrd="0" presId="urn:microsoft.com/office/officeart/2005/8/layout/bProcess3"/>
    <dgm:cxn modelId="{8F1FB814-182B-426D-8595-1FA96A06EA0E}" type="presParOf" srcId="{6939B695-EE26-4B1A-9D6A-DC451BF49573}" destId="{0F512092-17C8-4497-9125-289851C51AD3}" srcOrd="16" destOrd="0" presId="urn:microsoft.com/office/officeart/2005/8/layout/bProcess3"/>
    <dgm:cxn modelId="{C56669F9-CB03-49E7-B238-338D4CDF035A}" type="presParOf" srcId="{6939B695-EE26-4B1A-9D6A-DC451BF49573}" destId="{811820D2-7CB6-432F-B7C6-E9203C8A0D87}" srcOrd="17" destOrd="0" presId="urn:microsoft.com/office/officeart/2005/8/layout/bProcess3"/>
    <dgm:cxn modelId="{C60FD935-E8E7-475E-BAE4-791083E612F4}" type="presParOf" srcId="{811820D2-7CB6-432F-B7C6-E9203C8A0D87}" destId="{4FA5D334-D6F4-4843-ACD8-046879EFFCB6}" srcOrd="0" destOrd="0" presId="urn:microsoft.com/office/officeart/2005/8/layout/bProcess3"/>
    <dgm:cxn modelId="{0E85776C-B6CF-46A6-975D-31002304E1ED}" type="presParOf" srcId="{6939B695-EE26-4B1A-9D6A-DC451BF49573}" destId="{F07C5136-FA4F-4D2F-A636-2560C32A4667}" srcOrd="18" destOrd="0" presId="urn:microsoft.com/office/officeart/2005/8/layout/bProcess3"/>
    <dgm:cxn modelId="{F85128C3-715D-492A-8CAE-310CF9555E91}" type="presParOf" srcId="{6939B695-EE26-4B1A-9D6A-DC451BF49573}" destId="{744773E2-0F80-4CC4-859B-2E2F3D1588CF}" srcOrd="19" destOrd="0" presId="urn:microsoft.com/office/officeart/2005/8/layout/bProcess3"/>
    <dgm:cxn modelId="{568C0397-428D-4D10-A19D-C493DF076FE7}" type="presParOf" srcId="{744773E2-0F80-4CC4-859B-2E2F3D1588CF}" destId="{911ADAEA-0B90-4666-AA2B-41A322412B35}" srcOrd="0" destOrd="0" presId="urn:microsoft.com/office/officeart/2005/8/layout/bProcess3"/>
    <dgm:cxn modelId="{189D37BA-6C95-487B-87B6-8D239A311170}" type="presParOf" srcId="{6939B695-EE26-4B1A-9D6A-DC451BF49573}" destId="{D0DCC15E-316E-4ADD-A686-F56C33D85AB8}" srcOrd="20" destOrd="0" presId="urn:microsoft.com/office/officeart/2005/8/layout/bProcess3"/>
    <dgm:cxn modelId="{D5D05B82-7384-45C8-A60D-6E7F59D20BA8}" type="presParOf" srcId="{6939B695-EE26-4B1A-9D6A-DC451BF49573}" destId="{5E1EB7D7-183C-4092-8D51-1B9B2CDD62C7}" srcOrd="21" destOrd="0" presId="urn:microsoft.com/office/officeart/2005/8/layout/bProcess3"/>
    <dgm:cxn modelId="{679D9EEC-43DC-4C4E-A5C8-B58426B32A56}" type="presParOf" srcId="{5E1EB7D7-183C-4092-8D51-1B9B2CDD62C7}" destId="{E98BAE92-25FF-45D0-B4B3-29B8DE88AF32}" srcOrd="0" destOrd="0" presId="urn:microsoft.com/office/officeart/2005/8/layout/bProcess3"/>
    <dgm:cxn modelId="{3F619E88-E978-4C26-B40E-B26DA97B8BB0}" type="presParOf" srcId="{6939B695-EE26-4B1A-9D6A-DC451BF49573}" destId="{84347FC4-CE84-4553-91D3-993357EFEA05}" srcOrd="22" destOrd="0" presId="urn:microsoft.com/office/officeart/2005/8/layout/bProcess3"/>
    <dgm:cxn modelId="{25A29EED-8E61-41C0-961F-FB0FF58F2194}" type="presParOf" srcId="{6939B695-EE26-4B1A-9D6A-DC451BF49573}" destId="{CB3122CE-AF5E-4FFA-8C57-5960E5D70029}" srcOrd="23" destOrd="0" presId="urn:microsoft.com/office/officeart/2005/8/layout/bProcess3"/>
    <dgm:cxn modelId="{B3BEAAA1-F57B-428B-AB14-5CB2124A7968}" type="presParOf" srcId="{CB3122CE-AF5E-4FFA-8C57-5960E5D70029}" destId="{2D751DD0-732C-46CA-9D31-57531D2FBE4E}" srcOrd="0" destOrd="0" presId="urn:microsoft.com/office/officeart/2005/8/layout/bProcess3"/>
    <dgm:cxn modelId="{404CF21A-D663-4A4C-89A3-78036765A2D8}" type="presParOf" srcId="{6939B695-EE26-4B1A-9D6A-DC451BF49573}" destId="{37BFCA48-FCF7-4832-9B4C-E149816F0DE2}" srcOrd="24" destOrd="0" presId="urn:microsoft.com/office/officeart/2005/8/layout/bProcess3"/>
    <dgm:cxn modelId="{37CD7FB4-DFBF-4E34-800B-AE7AF5AAE1EB}" type="presParOf" srcId="{6939B695-EE26-4B1A-9D6A-DC451BF49573}" destId="{9FE6FAEF-7047-4720-97A4-91FDE94D217D}" srcOrd="25" destOrd="0" presId="urn:microsoft.com/office/officeart/2005/8/layout/bProcess3"/>
    <dgm:cxn modelId="{C70306E6-A9DB-45C3-8346-073BF219C624}" type="presParOf" srcId="{9FE6FAEF-7047-4720-97A4-91FDE94D217D}" destId="{25865B16-5BE6-4208-9158-3A7E68F9DB7A}" srcOrd="0" destOrd="0" presId="urn:microsoft.com/office/officeart/2005/8/layout/bProcess3"/>
    <dgm:cxn modelId="{E3278C1D-24A0-4DB8-8173-466B166CE7E6}" type="presParOf" srcId="{6939B695-EE26-4B1A-9D6A-DC451BF49573}" destId="{ED421E1A-5F02-455F-AF6C-682EC820CC3C}" srcOrd="26" destOrd="0" presId="urn:microsoft.com/office/officeart/2005/8/layout/bProcess3"/>
    <dgm:cxn modelId="{60BE7CE1-111F-4622-8772-55B994FA15A9}" type="presParOf" srcId="{6939B695-EE26-4B1A-9D6A-DC451BF49573}" destId="{840ADD01-4FB2-4A16-A3CD-3BFB6FC2047A}" srcOrd="27" destOrd="0" presId="urn:microsoft.com/office/officeart/2005/8/layout/bProcess3"/>
    <dgm:cxn modelId="{077E71C0-B16C-4303-9AFF-9B6EB53580E4}" type="presParOf" srcId="{840ADD01-4FB2-4A16-A3CD-3BFB6FC2047A}" destId="{359193FA-C374-4986-85C9-05A7A84B84AC}" srcOrd="0" destOrd="0" presId="urn:microsoft.com/office/officeart/2005/8/layout/bProcess3"/>
    <dgm:cxn modelId="{EAFAA029-30B7-489E-A37E-713C62CF379A}" type="presParOf" srcId="{6939B695-EE26-4B1A-9D6A-DC451BF49573}" destId="{54674ABE-4E92-433C-AE45-9FD965DDFB16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8D71E-88D9-449A-A328-5AFB3CD5B8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</dgm:pt>
    <dgm:pt modelId="{B2FA18CB-A076-49D2-976A-DCA7B829AFB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M.D</a:t>
          </a:r>
        </a:p>
      </dgm:t>
    </dgm:pt>
    <dgm:pt modelId="{7DE38288-11CA-4954-BA41-D4D059527997}" type="parTrans" cxnId="{A834C478-0C09-4C28-A4C4-648E4DDCFA5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F07E7A1-DBFD-4C2E-85B9-B8C53621E712}" type="sibTrans" cxnId="{A834C478-0C09-4C28-A4C4-648E4DDCFA5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55090FA-9053-4B4C-8CE5-5B38DF70EE4D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Founding Partner</a:t>
          </a:r>
        </a:p>
      </dgm:t>
    </dgm:pt>
    <dgm:pt modelId="{4A9294DB-FB08-4621-BB72-92B4E7F89475}" type="parTrans" cxnId="{B6B3ACAB-8D37-413D-B677-BC8475EFDAF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BDFE6D7-98E6-47AB-A14B-6D378C5DC71A}" type="sibTrans" cxnId="{B6B3ACAB-8D37-413D-B677-BC8475EFDAF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7F96F00-4047-4669-B993-943658EB3142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Partner &amp; Member of Executive Board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EE2D67B9-F1CD-4165-BDCA-265A9866731F}" type="parTrans" cxnId="{D36D76A9-9682-4FD4-961E-1C3FE8C6ECF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9FBF77F-7E97-42C7-8C3A-D5D1E9818F99}" type="sibTrans" cxnId="{D36D76A9-9682-4FD4-961E-1C3FE8C6ECF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4A367FA-9963-4DE6-81B2-FD4B116287A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Senior Vice President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B338502D-988A-46EC-A7C4-4E6729FED1E1}" type="parTrans" cxnId="{825CCD31-B89E-4D9D-B03F-8F7F7EEE104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8B04B0E-4872-484C-B92A-5E376C42907D}" type="sibTrans" cxnId="{825CCD31-B89E-4D9D-B03F-8F7F7EEE104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9EE0481-DD00-4D32-AC0B-3F936DE8BB7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Vice President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B2E53ECD-A52F-474D-B286-40DD0DAD828C}" type="parTrans" cxnId="{6BEBFB5E-FAE4-47DB-96FC-5CE3B61917BD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18F08E0-C6F8-4393-B08F-3D017730BCB2}" type="sibTrans" cxnId="{6BEBFB5E-FAE4-47DB-96FC-5CE3B61917B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4DD713-2853-45BC-BA20-67AD1392FE40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Senior Manager II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70875B5F-EB24-4DC7-9F71-483B5C2DFEF7}" type="parTrans" cxnId="{E98DB6C0-2B20-4686-9D8A-AD6AFC32620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13A8148-8436-4F52-AE20-CA51B5B65991}" type="sibTrans" cxnId="{E98DB6C0-2B20-4686-9D8A-AD6AFC3262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7C89FBB-9F57-4209-9E77-DE35893CBD6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Senior Manager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44EECF36-BDBE-4A87-AEDB-1CC709D1CF6C}" type="parTrans" cxnId="{D596A88B-E006-4F0A-A79A-1950FB95FA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08A0C08-4855-4016-A48B-BE9F6EA6F288}" type="sibTrans" cxnId="{D596A88B-E006-4F0A-A79A-1950FB95FAB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F64858E-E910-49C1-92D5-18093B9C8E8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Manager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EE9A5DD3-78BA-4A4C-8A97-ED436736ED90}" type="parTrans" cxnId="{BE73F1BF-BA6D-4E13-BA1A-13A1AB3AA28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4EA0D3D-C3EF-4299-ACBB-2F866CE1732B}" type="sibTrans" cxnId="{BE73F1BF-BA6D-4E13-BA1A-13A1AB3AA28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1EC4195-E727-4955-9009-87143F4586EE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Lead II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A21DEE1E-9086-4766-AC81-F9B5FB07F297}" type="parTrans" cxnId="{9AD0FDB9-ED08-4A89-83B4-085AA95BE50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C952B6-650E-43AB-94C3-40D189AEEF5B}" type="sibTrans" cxnId="{9AD0FDB9-ED08-4A89-83B4-085AA95BE50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31E8ACA-6A08-4B9E-A5CE-9006B74FE41A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Lead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ECBB706D-0E28-499A-8771-BE5B10600A6B}" type="parTrans" cxnId="{6BC055DF-E72D-49D7-B57C-E6F3B244B1BC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480F72D-93A0-42C5-AFBA-4A712EB3C699}" type="sibTrans" cxnId="{6BC055DF-E72D-49D7-B57C-E6F3B244B1B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004CA5B-A87A-425A-9BF4-A96AB6FF2602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Senior Associate II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D36A14AC-3D22-40C3-9197-C1B1FB5F5D0B}" type="parTrans" cxnId="{FD605BA3-EEAA-459B-804F-49EE4219C8D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EF5C4FB-CF5B-4CE5-B2FA-F25D4F9EEE24}" type="sibTrans" cxnId="{FD605BA3-EEAA-459B-804F-49EE4219C8D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C8FAD0B-1AED-4752-85EC-9513151F79BA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Senior Associate I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F32B8938-E8A9-4BC4-9AD3-76906EE429A9}" type="parTrans" cxnId="{B4216271-8170-4492-9426-89139FCF6557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7B13AAB-9D22-49F4-BB11-21CB007BE29B}" type="sibTrans" cxnId="{B4216271-8170-4492-9426-89139FCF655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A1383E1-B6AD-4738-A5F8-37F4DE91265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Associate II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48209C50-C579-4E18-87F4-587EFB05C3B0}" type="parTrans" cxnId="{05371E9F-380B-4177-936D-90B3759D141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9619258-EEB0-4ECB-8E16-93D532FA1CA3}" type="sibTrans" cxnId="{05371E9F-380B-4177-936D-90B3759D141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4E41BB4-61F8-47ED-B111-04DF28C08A1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Associate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7F216289-EEF6-43F4-BA9A-84429627DC90}" type="parTrans" cxnId="{11F27039-5008-4778-A09B-AD1CEA406CC1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C6D9BAC-1E19-4E2E-9205-2BCA288CC568}" type="sibTrans" cxnId="{11F27039-5008-4778-A09B-AD1CEA406CC1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4226DD2-DEE7-4584-A7ED-AEC0EF548A5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Management Trainee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C58DD799-1AC0-4BCE-B14D-9EA3C9ACE8C3}" type="parTrans" cxnId="{1576BEED-206B-4D54-AF16-49CC29D43E8B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EDABFD6-15C4-49B3-9F07-8050E5CF20B7}" type="sibTrans" cxnId="{1576BEED-206B-4D54-AF16-49CC29D43E8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431F6F3-6809-42AF-A016-E958D8160B1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rPr>
            <a:t>Intern</a:t>
          </a:r>
          <a:endParaRPr kumimoji="0" lang="en-US" altLang="en-US" sz="1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 Narrow" panose="020B0606020202030204" pitchFamily="34" charset="0"/>
          </a:endParaRPr>
        </a:p>
      </dgm:t>
    </dgm:pt>
    <dgm:pt modelId="{A790B5F9-4C4F-44B8-9CE9-9AF14ED0D987}" type="parTrans" cxnId="{C759801A-E1C8-4DB7-B165-401D74298510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64F1B55-684E-4A01-AC4B-6F03A1683186}" type="sibTrans" cxnId="{C759801A-E1C8-4DB7-B165-401D7429851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58343B4-FEA3-4525-AEA7-3EF0680696E9}" type="pres">
      <dgm:prSet presAssocID="{0B18D71E-88D9-449A-A328-5AFB3CD5B8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5B2BD5-FC55-4C16-B30C-E5C655D05EF2}" type="pres">
      <dgm:prSet presAssocID="{B2FA18CB-A076-49D2-976A-DCA7B829AFB8}" presName="root" presStyleCnt="0"/>
      <dgm:spPr/>
    </dgm:pt>
    <dgm:pt modelId="{157E598F-DE35-4A97-A4C3-EB57F8A05949}" type="pres">
      <dgm:prSet presAssocID="{B2FA18CB-A076-49D2-976A-DCA7B829AFB8}" presName="rootComposite" presStyleCnt="0"/>
      <dgm:spPr/>
    </dgm:pt>
    <dgm:pt modelId="{01DD0E41-7898-4BC9-BB22-AC5B9EB0C600}" type="pres">
      <dgm:prSet presAssocID="{B2FA18CB-A076-49D2-976A-DCA7B829AFB8}" presName="rootText" presStyleLbl="node1" presStyleIdx="0" presStyleCnt="1" custScaleX="492574"/>
      <dgm:spPr/>
      <dgm:t>
        <a:bodyPr/>
        <a:lstStyle/>
        <a:p>
          <a:endParaRPr lang="en-GB"/>
        </a:p>
      </dgm:t>
    </dgm:pt>
    <dgm:pt modelId="{42E78049-CC2E-430E-A4BF-13F820023D87}" type="pres">
      <dgm:prSet presAssocID="{B2FA18CB-A076-49D2-976A-DCA7B829AFB8}" presName="rootConnector" presStyleLbl="node1" presStyleIdx="0" presStyleCnt="1"/>
      <dgm:spPr/>
      <dgm:t>
        <a:bodyPr/>
        <a:lstStyle/>
        <a:p>
          <a:endParaRPr lang="en-GB"/>
        </a:p>
      </dgm:t>
    </dgm:pt>
    <dgm:pt modelId="{9834B698-CD03-45C1-85A0-E0D7EFC217BD}" type="pres">
      <dgm:prSet presAssocID="{B2FA18CB-A076-49D2-976A-DCA7B829AFB8}" presName="childShape" presStyleCnt="0"/>
      <dgm:spPr/>
    </dgm:pt>
    <dgm:pt modelId="{4B44E156-B85E-4961-AB7A-BE823E465F32}" type="pres">
      <dgm:prSet presAssocID="{4A9294DB-FB08-4621-BB72-92B4E7F89475}" presName="Name13" presStyleLbl="parChTrans1D2" presStyleIdx="0" presStyleCnt="15"/>
      <dgm:spPr/>
      <dgm:t>
        <a:bodyPr/>
        <a:lstStyle/>
        <a:p>
          <a:endParaRPr lang="en-GB"/>
        </a:p>
      </dgm:t>
    </dgm:pt>
    <dgm:pt modelId="{79AFF079-6F6A-452B-A74C-D099D156894E}" type="pres">
      <dgm:prSet presAssocID="{D55090FA-9053-4B4C-8CE5-5B38DF70EE4D}" presName="childText" presStyleLbl="bgAcc1" presStyleIdx="0" presStyleCnt="15" custScaleX="6378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B210E-D1DC-464F-B356-9FF6814ED5B3}" type="pres">
      <dgm:prSet presAssocID="{EE2D67B9-F1CD-4165-BDCA-265A9866731F}" presName="Name13" presStyleLbl="parChTrans1D2" presStyleIdx="1" presStyleCnt="15"/>
      <dgm:spPr/>
      <dgm:t>
        <a:bodyPr/>
        <a:lstStyle/>
        <a:p>
          <a:endParaRPr lang="en-GB"/>
        </a:p>
      </dgm:t>
    </dgm:pt>
    <dgm:pt modelId="{9A5F64C9-E677-4786-B4B6-5B04F22E67F6}" type="pres">
      <dgm:prSet presAssocID="{57F96F00-4047-4669-B993-943658EB3142}" presName="childText" presStyleLbl="bgAcc1" presStyleIdx="1" presStyleCnt="15" custScaleX="6425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FFE47-CC80-4486-BD67-46708B0E355D}" type="pres">
      <dgm:prSet presAssocID="{B338502D-988A-46EC-A7C4-4E6729FED1E1}" presName="Name13" presStyleLbl="parChTrans1D2" presStyleIdx="2" presStyleCnt="15"/>
      <dgm:spPr/>
      <dgm:t>
        <a:bodyPr/>
        <a:lstStyle/>
        <a:p>
          <a:endParaRPr lang="en-GB"/>
        </a:p>
      </dgm:t>
    </dgm:pt>
    <dgm:pt modelId="{97F954F5-2E15-447C-B825-6F4E7D98AA9E}" type="pres">
      <dgm:prSet presAssocID="{E4A367FA-9963-4DE6-81B2-FD4B116287A7}" presName="childText" presStyleLbl="bgAcc1" presStyleIdx="2" presStyleCnt="15" custScaleX="6577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72938-13E0-471D-93B2-E6BB154180CD}" type="pres">
      <dgm:prSet presAssocID="{B2E53ECD-A52F-474D-B286-40DD0DAD828C}" presName="Name13" presStyleLbl="parChTrans1D2" presStyleIdx="3" presStyleCnt="15"/>
      <dgm:spPr/>
      <dgm:t>
        <a:bodyPr/>
        <a:lstStyle/>
        <a:p>
          <a:endParaRPr lang="en-GB"/>
        </a:p>
      </dgm:t>
    </dgm:pt>
    <dgm:pt modelId="{2D333EBF-49D2-4E16-9E51-3E6798987003}" type="pres">
      <dgm:prSet presAssocID="{E9EE0481-DD00-4D32-AC0B-3F936DE8BB7B}" presName="childText" presStyleLbl="bgAcc1" presStyleIdx="3" presStyleCnt="15" custScaleX="6718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C337E6-DA5D-4516-BCAA-2E8DB7D8EFD3}" type="pres">
      <dgm:prSet presAssocID="{70875B5F-EB24-4DC7-9F71-483B5C2DFEF7}" presName="Name13" presStyleLbl="parChTrans1D2" presStyleIdx="4" presStyleCnt="15"/>
      <dgm:spPr/>
      <dgm:t>
        <a:bodyPr/>
        <a:lstStyle/>
        <a:p>
          <a:endParaRPr lang="en-GB"/>
        </a:p>
      </dgm:t>
    </dgm:pt>
    <dgm:pt modelId="{D927BD2F-6A02-40D6-9141-DDBF9EC714CD}" type="pres">
      <dgm:prSet presAssocID="{D84DD713-2853-45BC-BA20-67AD1392FE40}" presName="childText" presStyleLbl="bgAcc1" presStyleIdx="4" presStyleCnt="15" custScaleX="6681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FC7C1-C1EB-4CD7-B959-798CA107EE88}" type="pres">
      <dgm:prSet presAssocID="{44EECF36-BDBE-4A87-AEDB-1CC709D1CF6C}" presName="Name13" presStyleLbl="parChTrans1D2" presStyleIdx="5" presStyleCnt="15"/>
      <dgm:spPr/>
      <dgm:t>
        <a:bodyPr/>
        <a:lstStyle/>
        <a:p>
          <a:endParaRPr lang="en-GB"/>
        </a:p>
      </dgm:t>
    </dgm:pt>
    <dgm:pt modelId="{3AB70508-50A6-4E3B-B1B5-63DDDE059DE3}" type="pres">
      <dgm:prSet presAssocID="{67C89FBB-9F57-4209-9E77-DE35893CBD67}" presName="childText" presStyleLbl="bgAcc1" presStyleIdx="5" presStyleCnt="15" custScaleX="6822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46535D-8053-4F3A-896B-34499AB2D6D3}" type="pres">
      <dgm:prSet presAssocID="{EE9A5DD3-78BA-4A4C-8A97-ED436736ED90}" presName="Name13" presStyleLbl="parChTrans1D2" presStyleIdx="6" presStyleCnt="15"/>
      <dgm:spPr/>
      <dgm:t>
        <a:bodyPr/>
        <a:lstStyle/>
        <a:p>
          <a:endParaRPr lang="en-GB"/>
        </a:p>
      </dgm:t>
    </dgm:pt>
    <dgm:pt modelId="{E8F6BB1C-212A-4BC3-95D6-F171BCCB3489}" type="pres">
      <dgm:prSet presAssocID="{7F64858E-E910-49C1-92D5-18093B9C8E8C}" presName="childText" presStyleLbl="bgAcc1" presStyleIdx="6" presStyleCnt="15" custScaleX="673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58EB40-0B7A-4D69-B3E1-90F4DEE10229}" type="pres">
      <dgm:prSet presAssocID="{A21DEE1E-9086-4766-AC81-F9B5FB07F297}" presName="Name13" presStyleLbl="parChTrans1D2" presStyleIdx="7" presStyleCnt="15"/>
      <dgm:spPr/>
      <dgm:t>
        <a:bodyPr/>
        <a:lstStyle/>
        <a:p>
          <a:endParaRPr lang="en-GB"/>
        </a:p>
      </dgm:t>
    </dgm:pt>
    <dgm:pt modelId="{4089EEDF-F050-48A1-8DBF-DD70E844D72E}" type="pres">
      <dgm:prSet presAssocID="{61EC4195-E727-4955-9009-87143F4586EE}" presName="childText" presStyleLbl="bgAcc1" presStyleIdx="7" presStyleCnt="15" custScaleX="6794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87A60-0DF6-4F40-ABB4-A435BC89B665}" type="pres">
      <dgm:prSet presAssocID="{ECBB706D-0E28-499A-8771-BE5B10600A6B}" presName="Name13" presStyleLbl="parChTrans1D2" presStyleIdx="8" presStyleCnt="15"/>
      <dgm:spPr/>
      <dgm:t>
        <a:bodyPr/>
        <a:lstStyle/>
        <a:p>
          <a:endParaRPr lang="en-GB"/>
        </a:p>
      </dgm:t>
    </dgm:pt>
    <dgm:pt modelId="{0CBAE475-3BCA-40CB-94F4-9E13DBEA1BA9}" type="pres">
      <dgm:prSet presAssocID="{731E8ACA-6A08-4B9E-A5CE-9006B74FE41A}" presName="childText" presStyleLbl="bgAcc1" presStyleIdx="8" presStyleCnt="15" custScaleX="6689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5473C8-76B6-4FB2-820A-FC48DB6D8EFD}" type="pres">
      <dgm:prSet presAssocID="{D36A14AC-3D22-40C3-9197-C1B1FB5F5D0B}" presName="Name13" presStyleLbl="parChTrans1D2" presStyleIdx="9" presStyleCnt="15"/>
      <dgm:spPr/>
      <dgm:t>
        <a:bodyPr/>
        <a:lstStyle/>
        <a:p>
          <a:endParaRPr lang="en-GB"/>
        </a:p>
      </dgm:t>
    </dgm:pt>
    <dgm:pt modelId="{CC6D7DE0-942A-479A-9B78-D5BA3AE52922}" type="pres">
      <dgm:prSet presAssocID="{5004CA5B-A87A-425A-9BF4-A96AB6FF2602}" presName="childText" presStyleLbl="bgAcc1" presStyleIdx="9" presStyleCnt="15" custScaleX="6718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AC16A2-3AC1-43AE-8C3F-6D25BC0C5E54}" type="pres">
      <dgm:prSet presAssocID="{F32B8938-E8A9-4BC4-9AD3-76906EE429A9}" presName="Name13" presStyleLbl="parChTrans1D2" presStyleIdx="10" presStyleCnt="15"/>
      <dgm:spPr/>
      <dgm:t>
        <a:bodyPr/>
        <a:lstStyle/>
        <a:p>
          <a:endParaRPr lang="en-GB"/>
        </a:p>
      </dgm:t>
    </dgm:pt>
    <dgm:pt modelId="{F17D1CE0-476E-47BB-AE62-EAA5653DB28F}" type="pres">
      <dgm:prSet presAssocID="{FC8FAD0B-1AED-4752-85EC-9513151F79BA}" presName="childText" presStyleLbl="bgAcc1" presStyleIdx="10" presStyleCnt="15" custScaleX="6794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B38F64-2D71-4F50-A5CB-583F8C2B32B7}" type="pres">
      <dgm:prSet presAssocID="{48209C50-C579-4E18-87F4-587EFB05C3B0}" presName="Name13" presStyleLbl="parChTrans1D2" presStyleIdx="11" presStyleCnt="15"/>
      <dgm:spPr/>
      <dgm:t>
        <a:bodyPr/>
        <a:lstStyle/>
        <a:p>
          <a:endParaRPr lang="en-GB"/>
        </a:p>
      </dgm:t>
    </dgm:pt>
    <dgm:pt modelId="{C6109846-60BC-496C-A986-042B789D454F}" type="pres">
      <dgm:prSet presAssocID="{8A1383E1-B6AD-4738-A5F8-37F4DE912655}" presName="childText" presStyleLbl="bgAcc1" presStyleIdx="11" presStyleCnt="15" custScaleX="6794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83EAE5-18CD-4CC6-8CE5-31A8C2695BF4}" type="pres">
      <dgm:prSet presAssocID="{7F216289-EEF6-43F4-BA9A-84429627DC90}" presName="Name13" presStyleLbl="parChTrans1D2" presStyleIdx="12" presStyleCnt="15"/>
      <dgm:spPr/>
      <dgm:t>
        <a:bodyPr/>
        <a:lstStyle/>
        <a:p>
          <a:endParaRPr lang="en-GB"/>
        </a:p>
      </dgm:t>
    </dgm:pt>
    <dgm:pt modelId="{3DE1FD1D-30AA-47FC-95EE-13702F9F4DE9}" type="pres">
      <dgm:prSet presAssocID="{14E41BB4-61F8-47ED-B111-04DF28C08A16}" presName="childText" presStyleLbl="bgAcc1" presStyleIdx="12" presStyleCnt="15" custScaleX="6842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38342-1389-4B94-A171-8C12793CFF8D}" type="pres">
      <dgm:prSet presAssocID="{C58DD799-1AC0-4BCE-B14D-9EA3C9ACE8C3}" presName="Name13" presStyleLbl="parChTrans1D2" presStyleIdx="13" presStyleCnt="15"/>
      <dgm:spPr/>
      <dgm:t>
        <a:bodyPr/>
        <a:lstStyle/>
        <a:p>
          <a:endParaRPr lang="en-GB"/>
        </a:p>
      </dgm:t>
    </dgm:pt>
    <dgm:pt modelId="{C79342A7-43ED-4510-B2BA-0AE81AB4CB18}" type="pres">
      <dgm:prSet presAssocID="{74226DD2-DEE7-4584-A7ED-AEC0EF548A54}" presName="childText" presStyleLbl="bgAcc1" presStyleIdx="13" presStyleCnt="15" custScaleX="6907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B3889B-D8E2-4CBE-8FDC-751EDF21B8EB}" type="pres">
      <dgm:prSet presAssocID="{A790B5F9-4C4F-44B8-9CE9-9AF14ED0D987}" presName="Name13" presStyleLbl="parChTrans1D2" presStyleIdx="14" presStyleCnt="15"/>
      <dgm:spPr/>
      <dgm:t>
        <a:bodyPr/>
        <a:lstStyle/>
        <a:p>
          <a:endParaRPr lang="en-GB"/>
        </a:p>
      </dgm:t>
    </dgm:pt>
    <dgm:pt modelId="{09995138-ADFD-483B-B2FD-72E2518307AD}" type="pres">
      <dgm:prSet presAssocID="{0431F6F3-6809-42AF-A016-E958D8160B15}" presName="childText" presStyleLbl="bgAcc1" presStyleIdx="14" presStyleCnt="15" custScaleX="6907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5A103A-1CC2-46D6-BC22-F21CA644A859}" type="presOf" srcId="{C58DD799-1AC0-4BCE-B14D-9EA3C9ACE8C3}" destId="{EB938342-1389-4B94-A171-8C12793CFF8D}" srcOrd="0" destOrd="0" presId="urn:microsoft.com/office/officeart/2005/8/layout/hierarchy3"/>
    <dgm:cxn modelId="{05371E9F-380B-4177-936D-90B3759D1414}" srcId="{B2FA18CB-A076-49D2-976A-DCA7B829AFB8}" destId="{8A1383E1-B6AD-4738-A5F8-37F4DE912655}" srcOrd="11" destOrd="0" parTransId="{48209C50-C579-4E18-87F4-587EFB05C3B0}" sibTransId="{69619258-EEB0-4ECB-8E16-93D532FA1CA3}"/>
    <dgm:cxn modelId="{0F5A0F89-AB82-469D-AECC-D64B6D091632}" type="presOf" srcId="{ECBB706D-0E28-499A-8771-BE5B10600A6B}" destId="{72487A60-0DF6-4F40-ABB4-A435BC89B665}" srcOrd="0" destOrd="0" presId="urn:microsoft.com/office/officeart/2005/8/layout/hierarchy3"/>
    <dgm:cxn modelId="{CA98D967-C065-4139-8968-0BD14262A2FD}" type="presOf" srcId="{A21DEE1E-9086-4766-AC81-F9B5FB07F297}" destId="{7058EB40-0B7A-4D69-B3E1-90F4DEE10229}" srcOrd="0" destOrd="0" presId="urn:microsoft.com/office/officeart/2005/8/layout/hierarchy3"/>
    <dgm:cxn modelId="{0D723539-2F26-4A34-990E-256A4B173AEB}" type="presOf" srcId="{14E41BB4-61F8-47ED-B111-04DF28C08A16}" destId="{3DE1FD1D-30AA-47FC-95EE-13702F9F4DE9}" srcOrd="0" destOrd="0" presId="urn:microsoft.com/office/officeart/2005/8/layout/hierarchy3"/>
    <dgm:cxn modelId="{11F27039-5008-4778-A09B-AD1CEA406CC1}" srcId="{B2FA18CB-A076-49D2-976A-DCA7B829AFB8}" destId="{14E41BB4-61F8-47ED-B111-04DF28C08A16}" srcOrd="12" destOrd="0" parTransId="{7F216289-EEF6-43F4-BA9A-84429627DC90}" sibTransId="{CC6D9BAC-1E19-4E2E-9205-2BCA288CC568}"/>
    <dgm:cxn modelId="{825CCD31-B89E-4D9D-B03F-8F7F7EEE1042}" srcId="{B2FA18CB-A076-49D2-976A-DCA7B829AFB8}" destId="{E4A367FA-9963-4DE6-81B2-FD4B116287A7}" srcOrd="2" destOrd="0" parTransId="{B338502D-988A-46EC-A7C4-4E6729FED1E1}" sibTransId="{E8B04B0E-4872-484C-B92A-5E376C42907D}"/>
    <dgm:cxn modelId="{0CCECDAA-0E71-4B4C-8860-5B4F6996BB3D}" type="presOf" srcId="{57F96F00-4047-4669-B993-943658EB3142}" destId="{9A5F64C9-E677-4786-B4B6-5B04F22E67F6}" srcOrd="0" destOrd="0" presId="urn:microsoft.com/office/officeart/2005/8/layout/hierarchy3"/>
    <dgm:cxn modelId="{EBBEC7D8-0BB6-486D-9411-B6EB22AB0DA2}" type="presOf" srcId="{EE9A5DD3-78BA-4A4C-8A97-ED436736ED90}" destId="{3E46535D-8053-4F3A-896B-34499AB2D6D3}" srcOrd="0" destOrd="0" presId="urn:microsoft.com/office/officeart/2005/8/layout/hierarchy3"/>
    <dgm:cxn modelId="{59094DCE-C73E-4827-B6D7-974A2F74F14E}" type="presOf" srcId="{44EECF36-BDBE-4A87-AEDB-1CC709D1CF6C}" destId="{C23FC7C1-C1EB-4CD7-B959-798CA107EE88}" srcOrd="0" destOrd="0" presId="urn:microsoft.com/office/officeart/2005/8/layout/hierarchy3"/>
    <dgm:cxn modelId="{8425C177-C7B4-4E04-B270-76B3D5DBAB86}" type="presOf" srcId="{E4A367FA-9963-4DE6-81B2-FD4B116287A7}" destId="{97F954F5-2E15-447C-B825-6F4E7D98AA9E}" srcOrd="0" destOrd="0" presId="urn:microsoft.com/office/officeart/2005/8/layout/hierarchy3"/>
    <dgm:cxn modelId="{14781025-5A73-4CF8-80BB-2A99B6CFF2A2}" type="presOf" srcId="{0B18D71E-88D9-449A-A328-5AFB3CD5B837}" destId="{A58343B4-FEA3-4525-AEA7-3EF0680696E9}" srcOrd="0" destOrd="0" presId="urn:microsoft.com/office/officeart/2005/8/layout/hierarchy3"/>
    <dgm:cxn modelId="{A3EEB4C9-C268-4896-AC11-1586D7777B35}" type="presOf" srcId="{7F216289-EEF6-43F4-BA9A-84429627DC90}" destId="{0B83EAE5-18CD-4CC6-8CE5-31A8C2695BF4}" srcOrd="0" destOrd="0" presId="urn:microsoft.com/office/officeart/2005/8/layout/hierarchy3"/>
    <dgm:cxn modelId="{07E8739C-60A9-4C92-A8BB-B2357664F8CD}" type="presOf" srcId="{F32B8938-E8A9-4BC4-9AD3-76906EE429A9}" destId="{F7AC16A2-3AC1-43AE-8C3F-6D25BC0C5E54}" srcOrd="0" destOrd="0" presId="urn:microsoft.com/office/officeart/2005/8/layout/hierarchy3"/>
    <dgm:cxn modelId="{3A5E7552-99A0-4122-8ACA-12D3802F53DA}" type="presOf" srcId="{B338502D-988A-46EC-A7C4-4E6729FED1E1}" destId="{A76FFE47-CC80-4486-BD67-46708B0E355D}" srcOrd="0" destOrd="0" presId="urn:microsoft.com/office/officeart/2005/8/layout/hierarchy3"/>
    <dgm:cxn modelId="{AB59200B-6582-4A8A-90D1-4E683674745C}" type="presOf" srcId="{5004CA5B-A87A-425A-9BF4-A96AB6FF2602}" destId="{CC6D7DE0-942A-479A-9B78-D5BA3AE52922}" srcOrd="0" destOrd="0" presId="urn:microsoft.com/office/officeart/2005/8/layout/hierarchy3"/>
    <dgm:cxn modelId="{511F1684-F96D-42C7-8485-123E74CE065E}" type="presOf" srcId="{67C89FBB-9F57-4209-9E77-DE35893CBD67}" destId="{3AB70508-50A6-4E3B-B1B5-63DDDE059DE3}" srcOrd="0" destOrd="0" presId="urn:microsoft.com/office/officeart/2005/8/layout/hierarchy3"/>
    <dgm:cxn modelId="{9E6B3030-4120-451A-B88F-9FAFCE726BA6}" type="presOf" srcId="{0431F6F3-6809-42AF-A016-E958D8160B15}" destId="{09995138-ADFD-483B-B2FD-72E2518307AD}" srcOrd="0" destOrd="0" presId="urn:microsoft.com/office/officeart/2005/8/layout/hierarchy3"/>
    <dgm:cxn modelId="{66B00C0E-DE90-4267-B7EB-928507284EEB}" type="presOf" srcId="{61EC4195-E727-4955-9009-87143F4586EE}" destId="{4089EEDF-F050-48A1-8DBF-DD70E844D72E}" srcOrd="0" destOrd="0" presId="urn:microsoft.com/office/officeart/2005/8/layout/hierarchy3"/>
    <dgm:cxn modelId="{B27F822B-897C-4737-9C96-76AB110C1641}" type="presOf" srcId="{D84DD713-2853-45BC-BA20-67AD1392FE40}" destId="{D927BD2F-6A02-40D6-9141-DDBF9EC714CD}" srcOrd="0" destOrd="0" presId="urn:microsoft.com/office/officeart/2005/8/layout/hierarchy3"/>
    <dgm:cxn modelId="{5769BBE7-418C-450A-B102-F38F65D0FB11}" type="presOf" srcId="{B2FA18CB-A076-49D2-976A-DCA7B829AFB8}" destId="{01DD0E41-7898-4BC9-BB22-AC5B9EB0C600}" srcOrd="0" destOrd="0" presId="urn:microsoft.com/office/officeart/2005/8/layout/hierarchy3"/>
    <dgm:cxn modelId="{B6452DF9-4DB8-4DAB-93DC-E4FFC79F43EA}" type="presOf" srcId="{74226DD2-DEE7-4584-A7ED-AEC0EF548A54}" destId="{C79342A7-43ED-4510-B2BA-0AE81AB4CB18}" srcOrd="0" destOrd="0" presId="urn:microsoft.com/office/officeart/2005/8/layout/hierarchy3"/>
    <dgm:cxn modelId="{BE73F1BF-BA6D-4E13-BA1A-13A1AB3AA289}" srcId="{B2FA18CB-A076-49D2-976A-DCA7B829AFB8}" destId="{7F64858E-E910-49C1-92D5-18093B9C8E8C}" srcOrd="6" destOrd="0" parTransId="{EE9A5DD3-78BA-4A4C-8A97-ED436736ED90}" sibTransId="{E4EA0D3D-C3EF-4299-ACBB-2F866CE1732B}"/>
    <dgm:cxn modelId="{A834C478-0C09-4C28-A4C4-648E4DDCFA56}" srcId="{0B18D71E-88D9-449A-A328-5AFB3CD5B837}" destId="{B2FA18CB-A076-49D2-976A-DCA7B829AFB8}" srcOrd="0" destOrd="0" parTransId="{7DE38288-11CA-4954-BA41-D4D059527997}" sibTransId="{0F07E7A1-DBFD-4C2E-85B9-B8C53621E712}"/>
    <dgm:cxn modelId="{AC72577B-77C0-45C4-BBF3-BB6B8951D3DA}" type="presOf" srcId="{70875B5F-EB24-4DC7-9F71-483B5C2DFEF7}" destId="{08C337E6-DA5D-4516-BCAA-2E8DB7D8EFD3}" srcOrd="0" destOrd="0" presId="urn:microsoft.com/office/officeart/2005/8/layout/hierarchy3"/>
    <dgm:cxn modelId="{BB7280CA-AD37-4106-8CE5-DE2406D07D54}" type="presOf" srcId="{E9EE0481-DD00-4D32-AC0B-3F936DE8BB7B}" destId="{2D333EBF-49D2-4E16-9E51-3E6798987003}" srcOrd="0" destOrd="0" presId="urn:microsoft.com/office/officeart/2005/8/layout/hierarchy3"/>
    <dgm:cxn modelId="{9AD0FDB9-ED08-4A89-83B4-085AA95BE506}" srcId="{B2FA18CB-A076-49D2-976A-DCA7B829AFB8}" destId="{61EC4195-E727-4955-9009-87143F4586EE}" srcOrd="7" destOrd="0" parTransId="{A21DEE1E-9086-4766-AC81-F9B5FB07F297}" sibTransId="{85C952B6-650E-43AB-94C3-40D189AEEF5B}"/>
    <dgm:cxn modelId="{ED97928E-9AE1-42A0-90B8-5993D919DE05}" type="presOf" srcId="{4A9294DB-FB08-4621-BB72-92B4E7F89475}" destId="{4B44E156-B85E-4961-AB7A-BE823E465F32}" srcOrd="0" destOrd="0" presId="urn:microsoft.com/office/officeart/2005/8/layout/hierarchy3"/>
    <dgm:cxn modelId="{5C46D071-40C5-4156-AD10-C8258C758089}" type="presOf" srcId="{A790B5F9-4C4F-44B8-9CE9-9AF14ED0D987}" destId="{54B3889B-D8E2-4CBE-8FDC-751EDF21B8EB}" srcOrd="0" destOrd="0" presId="urn:microsoft.com/office/officeart/2005/8/layout/hierarchy3"/>
    <dgm:cxn modelId="{C759801A-E1C8-4DB7-B165-401D74298510}" srcId="{B2FA18CB-A076-49D2-976A-DCA7B829AFB8}" destId="{0431F6F3-6809-42AF-A016-E958D8160B15}" srcOrd="14" destOrd="0" parTransId="{A790B5F9-4C4F-44B8-9CE9-9AF14ED0D987}" sibTransId="{D64F1B55-684E-4A01-AC4B-6F03A1683186}"/>
    <dgm:cxn modelId="{FB049D54-BA9B-4A64-85F0-8A6E47CA3C53}" type="presOf" srcId="{B2FA18CB-A076-49D2-976A-DCA7B829AFB8}" destId="{42E78049-CC2E-430E-A4BF-13F820023D87}" srcOrd="1" destOrd="0" presId="urn:microsoft.com/office/officeart/2005/8/layout/hierarchy3"/>
    <dgm:cxn modelId="{E98DB6C0-2B20-4686-9D8A-AD6AFC32620C}" srcId="{B2FA18CB-A076-49D2-976A-DCA7B829AFB8}" destId="{D84DD713-2853-45BC-BA20-67AD1392FE40}" srcOrd="4" destOrd="0" parTransId="{70875B5F-EB24-4DC7-9F71-483B5C2DFEF7}" sibTransId="{113A8148-8436-4F52-AE20-CA51B5B65991}"/>
    <dgm:cxn modelId="{B4216271-8170-4492-9426-89139FCF6557}" srcId="{B2FA18CB-A076-49D2-976A-DCA7B829AFB8}" destId="{FC8FAD0B-1AED-4752-85EC-9513151F79BA}" srcOrd="10" destOrd="0" parTransId="{F32B8938-E8A9-4BC4-9AD3-76906EE429A9}" sibTransId="{67B13AAB-9D22-49F4-BB11-21CB007BE29B}"/>
    <dgm:cxn modelId="{6D404250-1DD4-4C15-AE84-EE9D1294615A}" type="presOf" srcId="{FC8FAD0B-1AED-4752-85EC-9513151F79BA}" destId="{F17D1CE0-476E-47BB-AE62-EAA5653DB28F}" srcOrd="0" destOrd="0" presId="urn:microsoft.com/office/officeart/2005/8/layout/hierarchy3"/>
    <dgm:cxn modelId="{751AE0CD-ED57-4739-8E7D-5080D5AABE48}" type="presOf" srcId="{D55090FA-9053-4B4C-8CE5-5B38DF70EE4D}" destId="{79AFF079-6F6A-452B-A74C-D099D156894E}" srcOrd="0" destOrd="0" presId="urn:microsoft.com/office/officeart/2005/8/layout/hierarchy3"/>
    <dgm:cxn modelId="{6BEBFB5E-FAE4-47DB-96FC-5CE3B61917BD}" srcId="{B2FA18CB-A076-49D2-976A-DCA7B829AFB8}" destId="{E9EE0481-DD00-4D32-AC0B-3F936DE8BB7B}" srcOrd="3" destOrd="0" parTransId="{B2E53ECD-A52F-474D-B286-40DD0DAD828C}" sibTransId="{618F08E0-C6F8-4393-B08F-3D017730BCB2}"/>
    <dgm:cxn modelId="{D36D76A9-9682-4FD4-961E-1C3FE8C6ECF0}" srcId="{B2FA18CB-A076-49D2-976A-DCA7B829AFB8}" destId="{57F96F00-4047-4669-B993-943658EB3142}" srcOrd="1" destOrd="0" parTransId="{EE2D67B9-F1CD-4165-BDCA-265A9866731F}" sibTransId="{89FBF77F-7E97-42C7-8C3A-D5D1E9818F99}"/>
    <dgm:cxn modelId="{B4D90C9E-551C-44EF-94EC-7CAB5C36233B}" type="presOf" srcId="{731E8ACA-6A08-4B9E-A5CE-9006B74FE41A}" destId="{0CBAE475-3BCA-40CB-94F4-9E13DBEA1BA9}" srcOrd="0" destOrd="0" presId="urn:microsoft.com/office/officeart/2005/8/layout/hierarchy3"/>
    <dgm:cxn modelId="{9AB65B16-AC93-477F-B1AC-C13383A16596}" type="presOf" srcId="{EE2D67B9-F1CD-4165-BDCA-265A9866731F}" destId="{D3AB210E-D1DC-464F-B356-9FF6814ED5B3}" srcOrd="0" destOrd="0" presId="urn:microsoft.com/office/officeart/2005/8/layout/hierarchy3"/>
    <dgm:cxn modelId="{CFB20A12-BBFB-48EF-A339-491F30ADDB9B}" type="presOf" srcId="{7F64858E-E910-49C1-92D5-18093B9C8E8C}" destId="{E8F6BB1C-212A-4BC3-95D6-F171BCCB3489}" srcOrd="0" destOrd="0" presId="urn:microsoft.com/office/officeart/2005/8/layout/hierarchy3"/>
    <dgm:cxn modelId="{D596A88B-E006-4F0A-A79A-1950FB95FAB9}" srcId="{B2FA18CB-A076-49D2-976A-DCA7B829AFB8}" destId="{67C89FBB-9F57-4209-9E77-DE35893CBD67}" srcOrd="5" destOrd="0" parTransId="{44EECF36-BDBE-4A87-AEDB-1CC709D1CF6C}" sibTransId="{808A0C08-4855-4016-A48B-BE9F6EA6F288}"/>
    <dgm:cxn modelId="{A87AA400-8B3F-4180-90B5-2D193C88AAC0}" type="presOf" srcId="{48209C50-C579-4E18-87F4-587EFB05C3B0}" destId="{ADB38F64-2D71-4F50-A5CB-583F8C2B32B7}" srcOrd="0" destOrd="0" presId="urn:microsoft.com/office/officeart/2005/8/layout/hierarchy3"/>
    <dgm:cxn modelId="{6BC055DF-E72D-49D7-B57C-E6F3B244B1BC}" srcId="{B2FA18CB-A076-49D2-976A-DCA7B829AFB8}" destId="{731E8ACA-6A08-4B9E-A5CE-9006B74FE41A}" srcOrd="8" destOrd="0" parTransId="{ECBB706D-0E28-499A-8771-BE5B10600A6B}" sibTransId="{5480F72D-93A0-42C5-AFBA-4A712EB3C699}"/>
    <dgm:cxn modelId="{1576BEED-206B-4D54-AF16-49CC29D43E8B}" srcId="{B2FA18CB-A076-49D2-976A-DCA7B829AFB8}" destId="{74226DD2-DEE7-4584-A7ED-AEC0EF548A54}" srcOrd="13" destOrd="0" parTransId="{C58DD799-1AC0-4BCE-B14D-9EA3C9ACE8C3}" sibTransId="{2EDABFD6-15C4-49B3-9F07-8050E5CF20B7}"/>
    <dgm:cxn modelId="{E5A7FA24-CC34-4114-8773-24C174089C20}" type="presOf" srcId="{B2E53ECD-A52F-474D-B286-40DD0DAD828C}" destId="{C0272938-13E0-471D-93B2-E6BB154180CD}" srcOrd="0" destOrd="0" presId="urn:microsoft.com/office/officeart/2005/8/layout/hierarchy3"/>
    <dgm:cxn modelId="{7124D5F0-F462-46A3-841C-95579FEA70C7}" type="presOf" srcId="{D36A14AC-3D22-40C3-9197-C1B1FB5F5D0B}" destId="{DD5473C8-76B6-4FB2-820A-FC48DB6D8EFD}" srcOrd="0" destOrd="0" presId="urn:microsoft.com/office/officeart/2005/8/layout/hierarchy3"/>
    <dgm:cxn modelId="{8C48AF3D-231D-40EE-A344-A670EA1B9CC5}" type="presOf" srcId="{8A1383E1-B6AD-4738-A5F8-37F4DE912655}" destId="{C6109846-60BC-496C-A986-042B789D454F}" srcOrd="0" destOrd="0" presId="urn:microsoft.com/office/officeart/2005/8/layout/hierarchy3"/>
    <dgm:cxn modelId="{FD605BA3-EEAA-459B-804F-49EE4219C8D2}" srcId="{B2FA18CB-A076-49D2-976A-DCA7B829AFB8}" destId="{5004CA5B-A87A-425A-9BF4-A96AB6FF2602}" srcOrd="9" destOrd="0" parTransId="{D36A14AC-3D22-40C3-9197-C1B1FB5F5D0B}" sibTransId="{FEF5C4FB-CF5B-4CE5-B2FA-F25D4F9EEE24}"/>
    <dgm:cxn modelId="{B6B3ACAB-8D37-413D-B677-BC8475EFDAFE}" srcId="{B2FA18CB-A076-49D2-976A-DCA7B829AFB8}" destId="{D55090FA-9053-4B4C-8CE5-5B38DF70EE4D}" srcOrd="0" destOrd="0" parTransId="{4A9294DB-FB08-4621-BB72-92B4E7F89475}" sibTransId="{5BDFE6D7-98E6-47AB-A14B-6D378C5DC71A}"/>
    <dgm:cxn modelId="{19015A58-FFD6-4FD8-8D7C-0ABCA62CC91C}" type="presParOf" srcId="{A58343B4-FEA3-4525-AEA7-3EF0680696E9}" destId="{935B2BD5-FC55-4C16-B30C-E5C655D05EF2}" srcOrd="0" destOrd="0" presId="urn:microsoft.com/office/officeart/2005/8/layout/hierarchy3"/>
    <dgm:cxn modelId="{387DDB27-F14C-4D7D-8227-2493D988908B}" type="presParOf" srcId="{935B2BD5-FC55-4C16-B30C-E5C655D05EF2}" destId="{157E598F-DE35-4A97-A4C3-EB57F8A05949}" srcOrd="0" destOrd="0" presId="urn:microsoft.com/office/officeart/2005/8/layout/hierarchy3"/>
    <dgm:cxn modelId="{CC34B086-C239-4FCD-88C0-7FA393275FC5}" type="presParOf" srcId="{157E598F-DE35-4A97-A4C3-EB57F8A05949}" destId="{01DD0E41-7898-4BC9-BB22-AC5B9EB0C600}" srcOrd="0" destOrd="0" presId="urn:microsoft.com/office/officeart/2005/8/layout/hierarchy3"/>
    <dgm:cxn modelId="{133ACDC9-2375-4C66-85E2-0BF72F686BF0}" type="presParOf" srcId="{157E598F-DE35-4A97-A4C3-EB57F8A05949}" destId="{42E78049-CC2E-430E-A4BF-13F820023D87}" srcOrd="1" destOrd="0" presId="urn:microsoft.com/office/officeart/2005/8/layout/hierarchy3"/>
    <dgm:cxn modelId="{70A406B9-4878-4CF4-9DD3-7F479D0F08E5}" type="presParOf" srcId="{935B2BD5-FC55-4C16-B30C-E5C655D05EF2}" destId="{9834B698-CD03-45C1-85A0-E0D7EFC217BD}" srcOrd="1" destOrd="0" presId="urn:microsoft.com/office/officeart/2005/8/layout/hierarchy3"/>
    <dgm:cxn modelId="{B9B01824-CBB5-4945-95A1-8227D21A3250}" type="presParOf" srcId="{9834B698-CD03-45C1-85A0-E0D7EFC217BD}" destId="{4B44E156-B85E-4961-AB7A-BE823E465F32}" srcOrd="0" destOrd="0" presId="urn:microsoft.com/office/officeart/2005/8/layout/hierarchy3"/>
    <dgm:cxn modelId="{7D0BC9A5-162A-462C-96FF-1927A6D61686}" type="presParOf" srcId="{9834B698-CD03-45C1-85A0-E0D7EFC217BD}" destId="{79AFF079-6F6A-452B-A74C-D099D156894E}" srcOrd="1" destOrd="0" presId="urn:microsoft.com/office/officeart/2005/8/layout/hierarchy3"/>
    <dgm:cxn modelId="{1BF2676C-AC4B-4127-8CE4-589597B310C4}" type="presParOf" srcId="{9834B698-CD03-45C1-85A0-E0D7EFC217BD}" destId="{D3AB210E-D1DC-464F-B356-9FF6814ED5B3}" srcOrd="2" destOrd="0" presId="urn:microsoft.com/office/officeart/2005/8/layout/hierarchy3"/>
    <dgm:cxn modelId="{3345D554-8997-4B06-8662-CF5487C59963}" type="presParOf" srcId="{9834B698-CD03-45C1-85A0-E0D7EFC217BD}" destId="{9A5F64C9-E677-4786-B4B6-5B04F22E67F6}" srcOrd="3" destOrd="0" presId="urn:microsoft.com/office/officeart/2005/8/layout/hierarchy3"/>
    <dgm:cxn modelId="{B667BCAF-85D7-48AE-8D04-61602B21EB6B}" type="presParOf" srcId="{9834B698-CD03-45C1-85A0-E0D7EFC217BD}" destId="{A76FFE47-CC80-4486-BD67-46708B0E355D}" srcOrd="4" destOrd="0" presId="urn:microsoft.com/office/officeart/2005/8/layout/hierarchy3"/>
    <dgm:cxn modelId="{2AE53859-252B-4882-81FE-7FF6E7053204}" type="presParOf" srcId="{9834B698-CD03-45C1-85A0-E0D7EFC217BD}" destId="{97F954F5-2E15-447C-B825-6F4E7D98AA9E}" srcOrd="5" destOrd="0" presId="urn:microsoft.com/office/officeart/2005/8/layout/hierarchy3"/>
    <dgm:cxn modelId="{71F11F8E-B9E0-4D6E-BF38-A6EAA8FDFBF8}" type="presParOf" srcId="{9834B698-CD03-45C1-85A0-E0D7EFC217BD}" destId="{C0272938-13E0-471D-93B2-E6BB154180CD}" srcOrd="6" destOrd="0" presId="urn:microsoft.com/office/officeart/2005/8/layout/hierarchy3"/>
    <dgm:cxn modelId="{F1D1C823-40EC-40C1-A592-2D80F24AA292}" type="presParOf" srcId="{9834B698-CD03-45C1-85A0-E0D7EFC217BD}" destId="{2D333EBF-49D2-4E16-9E51-3E6798987003}" srcOrd="7" destOrd="0" presId="urn:microsoft.com/office/officeart/2005/8/layout/hierarchy3"/>
    <dgm:cxn modelId="{992D244B-5504-4074-92DD-BB29ECA44AA8}" type="presParOf" srcId="{9834B698-CD03-45C1-85A0-E0D7EFC217BD}" destId="{08C337E6-DA5D-4516-BCAA-2E8DB7D8EFD3}" srcOrd="8" destOrd="0" presId="urn:microsoft.com/office/officeart/2005/8/layout/hierarchy3"/>
    <dgm:cxn modelId="{498E5ACC-33F8-4F6E-BAB6-A1EF05656DD6}" type="presParOf" srcId="{9834B698-CD03-45C1-85A0-E0D7EFC217BD}" destId="{D927BD2F-6A02-40D6-9141-DDBF9EC714CD}" srcOrd="9" destOrd="0" presId="urn:microsoft.com/office/officeart/2005/8/layout/hierarchy3"/>
    <dgm:cxn modelId="{1B06DA39-6FD1-4934-84EA-E7DA2C8C437F}" type="presParOf" srcId="{9834B698-CD03-45C1-85A0-E0D7EFC217BD}" destId="{C23FC7C1-C1EB-4CD7-B959-798CA107EE88}" srcOrd="10" destOrd="0" presId="urn:microsoft.com/office/officeart/2005/8/layout/hierarchy3"/>
    <dgm:cxn modelId="{DD03A2A5-A6B1-446C-AA95-7BEA1D4A5881}" type="presParOf" srcId="{9834B698-CD03-45C1-85A0-E0D7EFC217BD}" destId="{3AB70508-50A6-4E3B-B1B5-63DDDE059DE3}" srcOrd="11" destOrd="0" presId="urn:microsoft.com/office/officeart/2005/8/layout/hierarchy3"/>
    <dgm:cxn modelId="{0A2F91E6-155D-4B37-B0FC-D3283A57EB52}" type="presParOf" srcId="{9834B698-CD03-45C1-85A0-E0D7EFC217BD}" destId="{3E46535D-8053-4F3A-896B-34499AB2D6D3}" srcOrd="12" destOrd="0" presId="urn:microsoft.com/office/officeart/2005/8/layout/hierarchy3"/>
    <dgm:cxn modelId="{95ACFEAB-5925-4122-843F-3C0AC748C432}" type="presParOf" srcId="{9834B698-CD03-45C1-85A0-E0D7EFC217BD}" destId="{E8F6BB1C-212A-4BC3-95D6-F171BCCB3489}" srcOrd="13" destOrd="0" presId="urn:microsoft.com/office/officeart/2005/8/layout/hierarchy3"/>
    <dgm:cxn modelId="{BD7BFB9F-A831-460F-9A1A-8D9904FB0FDA}" type="presParOf" srcId="{9834B698-CD03-45C1-85A0-E0D7EFC217BD}" destId="{7058EB40-0B7A-4D69-B3E1-90F4DEE10229}" srcOrd="14" destOrd="0" presId="urn:microsoft.com/office/officeart/2005/8/layout/hierarchy3"/>
    <dgm:cxn modelId="{88C159FD-B3F5-43BA-9335-ABE67027B040}" type="presParOf" srcId="{9834B698-CD03-45C1-85A0-E0D7EFC217BD}" destId="{4089EEDF-F050-48A1-8DBF-DD70E844D72E}" srcOrd="15" destOrd="0" presId="urn:microsoft.com/office/officeart/2005/8/layout/hierarchy3"/>
    <dgm:cxn modelId="{3866A054-0F5C-40B8-A26B-5EBE440160BB}" type="presParOf" srcId="{9834B698-CD03-45C1-85A0-E0D7EFC217BD}" destId="{72487A60-0DF6-4F40-ABB4-A435BC89B665}" srcOrd="16" destOrd="0" presId="urn:microsoft.com/office/officeart/2005/8/layout/hierarchy3"/>
    <dgm:cxn modelId="{F534A618-3577-40B9-B439-1909B99D8F56}" type="presParOf" srcId="{9834B698-CD03-45C1-85A0-E0D7EFC217BD}" destId="{0CBAE475-3BCA-40CB-94F4-9E13DBEA1BA9}" srcOrd="17" destOrd="0" presId="urn:microsoft.com/office/officeart/2005/8/layout/hierarchy3"/>
    <dgm:cxn modelId="{2BDDA2BC-8224-45DB-AE38-B95C18913E76}" type="presParOf" srcId="{9834B698-CD03-45C1-85A0-E0D7EFC217BD}" destId="{DD5473C8-76B6-4FB2-820A-FC48DB6D8EFD}" srcOrd="18" destOrd="0" presId="urn:microsoft.com/office/officeart/2005/8/layout/hierarchy3"/>
    <dgm:cxn modelId="{389DC5CD-7ABE-475D-9398-6E13043CD91F}" type="presParOf" srcId="{9834B698-CD03-45C1-85A0-E0D7EFC217BD}" destId="{CC6D7DE0-942A-479A-9B78-D5BA3AE52922}" srcOrd="19" destOrd="0" presId="urn:microsoft.com/office/officeart/2005/8/layout/hierarchy3"/>
    <dgm:cxn modelId="{8FA050AA-EC38-4458-B752-03CDD82927B2}" type="presParOf" srcId="{9834B698-CD03-45C1-85A0-E0D7EFC217BD}" destId="{F7AC16A2-3AC1-43AE-8C3F-6D25BC0C5E54}" srcOrd="20" destOrd="0" presId="urn:microsoft.com/office/officeart/2005/8/layout/hierarchy3"/>
    <dgm:cxn modelId="{6E1571CA-3CDD-4608-8330-6F9A47E362AF}" type="presParOf" srcId="{9834B698-CD03-45C1-85A0-E0D7EFC217BD}" destId="{F17D1CE0-476E-47BB-AE62-EAA5653DB28F}" srcOrd="21" destOrd="0" presId="urn:microsoft.com/office/officeart/2005/8/layout/hierarchy3"/>
    <dgm:cxn modelId="{B0C09289-DD8C-4ACA-B456-D74EC21CE8EE}" type="presParOf" srcId="{9834B698-CD03-45C1-85A0-E0D7EFC217BD}" destId="{ADB38F64-2D71-4F50-A5CB-583F8C2B32B7}" srcOrd="22" destOrd="0" presId="urn:microsoft.com/office/officeart/2005/8/layout/hierarchy3"/>
    <dgm:cxn modelId="{80D4F19F-7CBF-416E-BEA9-8C6065388707}" type="presParOf" srcId="{9834B698-CD03-45C1-85A0-E0D7EFC217BD}" destId="{C6109846-60BC-496C-A986-042B789D454F}" srcOrd="23" destOrd="0" presId="urn:microsoft.com/office/officeart/2005/8/layout/hierarchy3"/>
    <dgm:cxn modelId="{A9E9250A-2245-4E3C-8FE0-34EA220C68A1}" type="presParOf" srcId="{9834B698-CD03-45C1-85A0-E0D7EFC217BD}" destId="{0B83EAE5-18CD-4CC6-8CE5-31A8C2695BF4}" srcOrd="24" destOrd="0" presId="urn:microsoft.com/office/officeart/2005/8/layout/hierarchy3"/>
    <dgm:cxn modelId="{83EC1EF7-4B14-424D-AE2B-E1FECF7E9E13}" type="presParOf" srcId="{9834B698-CD03-45C1-85A0-E0D7EFC217BD}" destId="{3DE1FD1D-30AA-47FC-95EE-13702F9F4DE9}" srcOrd="25" destOrd="0" presId="urn:microsoft.com/office/officeart/2005/8/layout/hierarchy3"/>
    <dgm:cxn modelId="{935E39EA-8FB5-4A15-AFF7-91DBEAAE68F6}" type="presParOf" srcId="{9834B698-CD03-45C1-85A0-E0D7EFC217BD}" destId="{EB938342-1389-4B94-A171-8C12793CFF8D}" srcOrd="26" destOrd="0" presId="urn:microsoft.com/office/officeart/2005/8/layout/hierarchy3"/>
    <dgm:cxn modelId="{30DC9850-E33F-46E7-82BA-844E7BAC0D4B}" type="presParOf" srcId="{9834B698-CD03-45C1-85A0-E0D7EFC217BD}" destId="{C79342A7-43ED-4510-B2BA-0AE81AB4CB18}" srcOrd="27" destOrd="0" presId="urn:microsoft.com/office/officeart/2005/8/layout/hierarchy3"/>
    <dgm:cxn modelId="{F5F33869-D8F8-4532-A0B1-C520351AB1E3}" type="presParOf" srcId="{9834B698-CD03-45C1-85A0-E0D7EFC217BD}" destId="{54B3889B-D8E2-4CBE-8FDC-751EDF21B8EB}" srcOrd="28" destOrd="0" presId="urn:microsoft.com/office/officeart/2005/8/layout/hierarchy3"/>
    <dgm:cxn modelId="{EC9D6860-E6B4-4E35-9459-9BA8F21A2028}" type="presParOf" srcId="{9834B698-CD03-45C1-85A0-E0D7EFC217BD}" destId="{09995138-ADFD-483B-B2FD-72E2518307AD}" srcOrd="2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1EE0-C6F8-4C54-BE62-E9EC99F12702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7AEAA-36AD-4F4E-AA82-A2EB12DB8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680" y="3853475"/>
            <a:ext cx="7144696" cy="471279"/>
          </a:xfrm>
        </p:spPr>
        <p:txBody>
          <a:bodyPr/>
          <a:lstStyle/>
          <a:p>
            <a:r>
              <a:rPr lang="en-GB" dirty="0"/>
              <a:t>Some call this an induction, we call this inspiration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824" y="1584101"/>
            <a:ext cx="8993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Welcome to RED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5095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802" y="0"/>
            <a:ext cx="113426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/>
              <a:t>My people, </a:t>
            </a:r>
            <a:r>
              <a:rPr lang="en-GB" sz="5400" dirty="0" smtClean="0"/>
              <a:t>my people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91" y="1507067"/>
            <a:ext cx="1557673" cy="3645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211" y="5186948"/>
            <a:ext cx="2027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We are inspired </a:t>
            </a:r>
            <a:r>
              <a:rPr lang="en-GB" dirty="0"/>
              <a:t>by general </a:t>
            </a:r>
            <a:r>
              <a:rPr lang="en-GB" dirty="0" smtClean="0"/>
              <a:t>electric  </a:t>
            </a:r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build</a:t>
            </a:r>
            <a:r>
              <a:rPr lang="en-GB" dirty="0"/>
              <a:t> a new </a:t>
            </a:r>
            <a:r>
              <a:rPr lang="en-GB" dirty="0" smtClean="0"/>
              <a:t>model </a:t>
            </a:r>
            <a:r>
              <a:rPr lang="en-GB" dirty="0"/>
              <a:t>of </a:t>
            </a:r>
            <a:r>
              <a:rPr lang="en-GB" dirty="0" smtClean="0">
                <a:solidFill>
                  <a:srgbClr val="FF0000"/>
                </a:solidFill>
              </a:rPr>
              <a:t>leaders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51" y="1541091"/>
            <a:ext cx="1557673" cy="36458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61982" y="5463947"/>
            <a:ext cx="2546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We are inspired </a:t>
            </a:r>
            <a:r>
              <a:rPr lang="en-GB" dirty="0"/>
              <a:t>by </a:t>
            </a:r>
            <a:r>
              <a:rPr lang="en-GB" dirty="0">
                <a:solidFill>
                  <a:srgbClr val="FF0000"/>
                </a:solidFill>
              </a:rPr>
              <a:t>Jesus</a:t>
            </a:r>
            <a:r>
              <a:rPr lang="en-GB" dirty="0"/>
              <a:t> to build a new kind of </a:t>
            </a:r>
            <a:r>
              <a:rPr lang="en-GB" dirty="0" smtClean="0">
                <a:solidFill>
                  <a:srgbClr val="FF0000"/>
                </a:solidFill>
              </a:rPr>
              <a:t>family – optimal, communal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0781"/>
            <a:ext cx="9075420" cy="2514601"/>
          </a:xfrm>
        </p:spPr>
        <p:txBody>
          <a:bodyPr>
            <a:normAutofit/>
          </a:bodyPr>
          <a:lstStyle/>
          <a:p>
            <a:r>
              <a:rPr lang="en-GB" sz="6000" dirty="0" smtClean="0"/>
              <a:t>The RED Evolution </a:t>
            </a:r>
            <a:br>
              <a:rPr lang="en-GB" sz="6000" dirty="0" smtClean="0"/>
            </a:br>
            <a:r>
              <a:rPr lang="en-GB" sz="6000" dirty="0" smtClean="0"/>
              <a:t>Cycle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5146319"/>
            <a:ext cx="2089480" cy="8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25287" y="212035"/>
          <a:ext cx="10998973" cy="582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8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004" y="558506"/>
            <a:ext cx="113426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/>
              <a:t>systems and structures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423462" y="2243528"/>
            <a:ext cx="2845941" cy="2794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4814" y="2835905"/>
            <a:ext cx="198323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</a:t>
            </a:r>
            <a:r>
              <a:rPr lang="en-GB" sz="2800" dirty="0" smtClean="0">
                <a:solidFill>
                  <a:schemeClr val="bg1"/>
                </a:solidFill>
              </a:rPr>
              <a:t>ivisions: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Strategy,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People,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Execution.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84103" y="2243527"/>
            <a:ext cx="2845941" cy="2794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Execution: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Content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Communication &amp; 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Marketing </a:t>
            </a:r>
            <a:r>
              <a:rPr lang="en-GB" dirty="0" smtClean="0">
                <a:solidFill>
                  <a:schemeClr val="bg1"/>
                </a:solidFill>
              </a:rPr>
              <a:t>Development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07" t="11260" r="12965" b="4216"/>
          <a:stretch/>
        </p:blipFill>
        <p:spPr>
          <a:xfrm>
            <a:off x="1215622" y="218941"/>
            <a:ext cx="8955314" cy="6183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0431888" y="2215166"/>
            <a:ext cx="1635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Present team Strength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5112365"/>
              </p:ext>
            </p:extLst>
          </p:nvPr>
        </p:nvGraphicFramePr>
        <p:xfrm>
          <a:off x="1799121" y="90095"/>
          <a:ext cx="87503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85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257577"/>
            <a:ext cx="11732655" cy="65064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6423076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051" y="4475423"/>
            <a:ext cx="773900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/>
            <a:r>
              <a:rPr spc="371" dirty="0"/>
              <a:t>TEAMS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72182" y="1175407"/>
            <a:ext cx="1001349" cy="237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542" b="1" i="1" spc="159" dirty="0">
                <a:solidFill>
                  <a:srgbClr val="ED1C24"/>
                </a:solidFill>
                <a:latin typeface="Calibri"/>
                <a:cs typeface="Calibri"/>
              </a:rPr>
              <a:t>INTER</a:t>
            </a:r>
            <a:r>
              <a:rPr sz="1542" b="1" i="1" spc="240" dirty="0">
                <a:solidFill>
                  <a:srgbClr val="ED1C24"/>
                </a:solidFill>
                <a:latin typeface="Calibri"/>
                <a:cs typeface="Calibri"/>
              </a:rPr>
              <a:t>N</a:t>
            </a:r>
            <a:r>
              <a:rPr sz="1542" b="1" i="1" spc="113" dirty="0">
                <a:solidFill>
                  <a:srgbClr val="ED1C24"/>
                </a:solidFill>
                <a:latin typeface="Calibri"/>
                <a:cs typeface="Calibri"/>
              </a:rPr>
              <a:t>AL</a:t>
            </a:r>
            <a:endParaRPr sz="1542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7552" y="681728"/>
            <a:ext cx="1334964" cy="735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909284" y="2765761"/>
            <a:ext cx="1517858" cy="429560"/>
          </a:xfrm>
          <a:custGeom>
            <a:avLst/>
            <a:gdLst/>
            <a:ahLst/>
            <a:cxnLst/>
            <a:rect l="l" t="t" r="r" b="b"/>
            <a:pathLst>
              <a:path w="1673860" h="473710">
                <a:moveTo>
                  <a:pt x="1673473" y="0"/>
                </a:moveTo>
                <a:lnTo>
                  <a:pt x="0" y="0"/>
                </a:lnTo>
                <a:lnTo>
                  <a:pt x="0" y="473151"/>
                </a:lnTo>
                <a:lnTo>
                  <a:pt x="1591597" y="473151"/>
                </a:lnTo>
                <a:lnTo>
                  <a:pt x="1673473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756243" y="3629413"/>
            <a:ext cx="1752791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351" y="0"/>
                </a:lnTo>
              </a:path>
            </a:pathLst>
          </a:custGeom>
          <a:ln w="108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2042577" y="2782045"/>
            <a:ext cx="1212674" cy="362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358" b="1" spc="32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358" b="1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358" b="1" spc="36" dirty="0">
                <a:solidFill>
                  <a:srgbClr val="FFFFFF"/>
                </a:solidFill>
                <a:latin typeface="Tahoma"/>
                <a:cs typeface="Tahoma"/>
              </a:rPr>
              <a:t>OPLE</a:t>
            </a:r>
            <a:endParaRPr sz="2358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8896" y="3296227"/>
            <a:ext cx="161574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ts val="1115"/>
              </a:lnSpc>
            </a:pPr>
            <a:r>
              <a:rPr sz="1134" b="1" spc="150" dirty="0">
                <a:solidFill>
                  <a:srgbClr val="231F20"/>
                </a:solidFill>
                <a:latin typeface="Calibri"/>
                <a:cs typeface="Calibri"/>
              </a:rPr>
              <a:t>ADMINISTR</a:t>
            </a:r>
            <a:r>
              <a:rPr sz="1134" b="1" spc="6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34" b="1" spc="195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54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134" b="1" spc="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81" dirty="0">
                <a:solidFill>
                  <a:srgbClr val="231F20"/>
                </a:solidFill>
                <a:latin typeface="Calibri"/>
                <a:cs typeface="Calibri"/>
              </a:rPr>
              <a:t>OFFICE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68" dirty="0">
                <a:solidFill>
                  <a:srgbClr val="231F20"/>
                </a:solidFill>
                <a:latin typeface="Calibri"/>
                <a:cs typeface="Calibri"/>
              </a:rPr>
              <a:t>OPER</a:t>
            </a:r>
            <a:r>
              <a:rPr sz="1134" b="1" spc="6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34" b="1" spc="185" dirty="0">
                <a:solidFill>
                  <a:srgbClr val="231F20"/>
                </a:solidFill>
                <a:latin typeface="Calibri"/>
                <a:cs typeface="Calibri"/>
              </a:rPr>
              <a:t>TIONS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8896" y="5113500"/>
            <a:ext cx="631673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b="1" spc="1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34" b="1" spc="213" dirty="0">
                <a:solidFill>
                  <a:srgbClr val="231F20"/>
                </a:solidFill>
                <a:latin typeface="Calibri"/>
                <a:cs typeface="Calibri"/>
              </a:rPr>
              <a:t>ALENT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6243" y="4317609"/>
            <a:ext cx="1752791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351" y="0"/>
                </a:lnTo>
              </a:path>
            </a:pathLst>
          </a:custGeom>
          <a:ln w="108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1786542" y="2765761"/>
            <a:ext cx="63340" cy="429560"/>
          </a:xfrm>
          <a:custGeom>
            <a:avLst/>
            <a:gdLst/>
            <a:ahLst/>
            <a:cxnLst/>
            <a:rect l="l" t="t" r="r" b="b"/>
            <a:pathLst>
              <a:path w="69850" h="473710">
                <a:moveTo>
                  <a:pt x="0" y="0"/>
                </a:moveTo>
                <a:lnTo>
                  <a:pt x="69311" y="0"/>
                </a:lnTo>
                <a:lnTo>
                  <a:pt x="69311" y="473151"/>
                </a:lnTo>
                <a:lnTo>
                  <a:pt x="0" y="473151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3984957" y="2881142"/>
            <a:ext cx="1771794" cy="461230"/>
          </a:xfrm>
          <a:custGeom>
            <a:avLst/>
            <a:gdLst/>
            <a:ahLst/>
            <a:cxnLst/>
            <a:rect l="l" t="t" r="r" b="b"/>
            <a:pathLst>
              <a:path w="1953895" h="508635">
                <a:moveTo>
                  <a:pt x="1953615" y="0"/>
                </a:moveTo>
                <a:lnTo>
                  <a:pt x="0" y="0"/>
                </a:lnTo>
                <a:lnTo>
                  <a:pt x="0" y="508330"/>
                </a:lnTo>
                <a:lnTo>
                  <a:pt x="1881098" y="508330"/>
                </a:lnTo>
                <a:lnTo>
                  <a:pt x="195361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4096343" y="2879830"/>
            <a:ext cx="1438971" cy="32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086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86" b="1" spc="-9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86" b="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86" b="1" spc="-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86" b="1" spc="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86" b="1" spc="27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86" b="1" spc="-36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86" b="1" spc="86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2086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6253" y="2881142"/>
            <a:ext cx="55854" cy="461230"/>
          </a:xfrm>
          <a:custGeom>
            <a:avLst/>
            <a:gdLst/>
            <a:ahLst/>
            <a:cxnLst/>
            <a:rect l="l" t="t" r="r" b="b"/>
            <a:pathLst>
              <a:path w="61594" h="508635">
                <a:moveTo>
                  <a:pt x="0" y="0"/>
                </a:moveTo>
                <a:lnTo>
                  <a:pt x="61379" y="0"/>
                </a:lnTo>
                <a:lnTo>
                  <a:pt x="61379" y="508330"/>
                </a:lnTo>
                <a:lnTo>
                  <a:pt x="0" y="508330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053329" y="1953744"/>
            <a:ext cx="685224" cy="818813"/>
          </a:xfrm>
          <a:custGeom>
            <a:avLst/>
            <a:gdLst/>
            <a:ahLst/>
            <a:cxnLst/>
            <a:rect l="l" t="t" r="r" b="b"/>
            <a:pathLst>
              <a:path w="755650" h="902969">
                <a:moveTo>
                  <a:pt x="720874" y="853440"/>
                </a:moveTo>
                <a:lnTo>
                  <a:pt x="245427" y="853440"/>
                </a:lnTo>
                <a:lnTo>
                  <a:pt x="245729" y="863600"/>
                </a:lnTo>
                <a:lnTo>
                  <a:pt x="292848" y="897890"/>
                </a:lnTo>
                <a:lnTo>
                  <a:pt x="341577" y="902970"/>
                </a:lnTo>
                <a:lnTo>
                  <a:pt x="394930" y="902970"/>
                </a:lnTo>
                <a:lnTo>
                  <a:pt x="448434" y="901700"/>
                </a:lnTo>
                <a:lnTo>
                  <a:pt x="497617" y="895350"/>
                </a:lnTo>
                <a:lnTo>
                  <a:pt x="538010" y="889000"/>
                </a:lnTo>
                <a:lnTo>
                  <a:pt x="543636" y="855980"/>
                </a:lnTo>
                <a:lnTo>
                  <a:pt x="713061" y="855980"/>
                </a:lnTo>
                <a:lnTo>
                  <a:pt x="720874" y="853440"/>
                </a:lnTo>
                <a:close/>
              </a:path>
              <a:path w="755650" h="902969">
                <a:moveTo>
                  <a:pt x="122273" y="132490"/>
                </a:moveTo>
                <a:lnTo>
                  <a:pt x="115633" y="135890"/>
                </a:lnTo>
                <a:lnTo>
                  <a:pt x="111455" y="138430"/>
                </a:lnTo>
                <a:lnTo>
                  <a:pt x="108445" y="140970"/>
                </a:lnTo>
                <a:lnTo>
                  <a:pt x="90928" y="151130"/>
                </a:lnTo>
                <a:lnTo>
                  <a:pt x="80478" y="157480"/>
                </a:lnTo>
                <a:lnTo>
                  <a:pt x="68777" y="163830"/>
                </a:lnTo>
                <a:lnTo>
                  <a:pt x="47510" y="170180"/>
                </a:lnTo>
                <a:lnTo>
                  <a:pt x="52296" y="181610"/>
                </a:lnTo>
                <a:lnTo>
                  <a:pt x="75907" y="229870"/>
                </a:lnTo>
                <a:lnTo>
                  <a:pt x="78315" y="248920"/>
                </a:lnTo>
                <a:lnTo>
                  <a:pt x="77731" y="257810"/>
                </a:lnTo>
                <a:lnTo>
                  <a:pt x="74993" y="266700"/>
                </a:lnTo>
                <a:lnTo>
                  <a:pt x="70845" y="278130"/>
                </a:lnTo>
                <a:lnTo>
                  <a:pt x="70889" y="281940"/>
                </a:lnTo>
                <a:lnTo>
                  <a:pt x="73341" y="287020"/>
                </a:lnTo>
                <a:lnTo>
                  <a:pt x="76415" y="297180"/>
                </a:lnTo>
                <a:lnTo>
                  <a:pt x="69234" y="300990"/>
                </a:lnTo>
                <a:lnTo>
                  <a:pt x="63261" y="302260"/>
                </a:lnTo>
                <a:lnTo>
                  <a:pt x="57484" y="304800"/>
                </a:lnTo>
                <a:lnTo>
                  <a:pt x="50888" y="309880"/>
                </a:lnTo>
                <a:lnTo>
                  <a:pt x="50729" y="318770"/>
                </a:lnTo>
                <a:lnTo>
                  <a:pt x="51665" y="325120"/>
                </a:lnTo>
                <a:lnTo>
                  <a:pt x="51897" y="330200"/>
                </a:lnTo>
                <a:lnTo>
                  <a:pt x="49631" y="337820"/>
                </a:lnTo>
                <a:lnTo>
                  <a:pt x="46390" y="344170"/>
                </a:lnTo>
                <a:lnTo>
                  <a:pt x="43808" y="347980"/>
                </a:lnTo>
                <a:lnTo>
                  <a:pt x="42227" y="353060"/>
                </a:lnTo>
                <a:lnTo>
                  <a:pt x="41986" y="363220"/>
                </a:lnTo>
                <a:lnTo>
                  <a:pt x="50833" y="365760"/>
                </a:lnTo>
                <a:lnTo>
                  <a:pt x="62503" y="368300"/>
                </a:lnTo>
                <a:lnTo>
                  <a:pt x="73629" y="370840"/>
                </a:lnTo>
                <a:lnTo>
                  <a:pt x="80848" y="375920"/>
                </a:lnTo>
                <a:lnTo>
                  <a:pt x="86757" y="403860"/>
                </a:lnTo>
                <a:lnTo>
                  <a:pt x="84976" y="454660"/>
                </a:lnTo>
                <a:lnTo>
                  <a:pt x="78315" y="513080"/>
                </a:lnTo>
                <a:lnTo>
                  <a:pt x="69584" y="567690"/>
                </a:lnTo>
                <a:lnTo>
                  <a:pt x="51675" y="637540"/>
                </a:lnTo>
                <a:lnTo>
                  <a:pt x="39913" y="655320"/>
                </a:lnTo>
                <a:lnTo>
                  <a:pt x="30708" y="661670"/>
                </a:lnTo>
                <a:lnTo>
                  <a:pt x="33512" y="675640"/>
                </a:lnTo>
                <a:lnTo>
                  <a:pt x="38492" y="688340"/>
                </a:lnTo>
                <a:lnTo>
                  <a:pt x="41897" y="702310"/>
                </a:lnTo>
                <a:lnTo>
                  <a:pt x="39979" y="720090"/>
                </a:lnTo>
                <a:lnTo>
                  <a:pt x="31096" y="728980"/>
                </a:lnTo>
                <a:lnTo>
                  <a:pt x="18151" y="736600"/>
                </a:lnTo>
                <a:lnTo>
                  <a:pt x="7125" y="749300"/>
                </a:lnTo>
                <a:lnTo>
                  <a:pt x="4000" y="772160"/>
                </a:lnTo>
                <a:lnTo>
                  <a:pt x="6165" y="783590"/>
                </a:lnTo>
                <a:lnTo>
                  <a:pt x="7978" y="788670"/>
                </a:lnTo>
                <a:lnTo>
                  <a:pt x="7443" y="793750"/>
                </a:lnTo>
                <a:lnTo>
                  <a:pt x="2565" y="806450"/>
                </a:lnTo>
                <a:lnTo>
                  <a:pt x="55" y="815340"/>
                </a:lnTo>
                <a:lnTo>
                  <a:pt x="0" y="824230"/>
                </a:lnTo>
                <a:lnTo>
                  <a:pt x="1868" y="833120"/>
                </a:lnTo>
                <a:lnTo>
                  <a:pt x="5130" y="842010"/>
                </a:lnTo>
                <a:lnTo>
                  <a:pt x="40130" y="853440"/>
                </a:lnTo>
                <a:lnTo>
                  <a:pt x="91558" y="857250"/>
                </a:lnTo>
                <a:lnTo>
                  <a:pt x="149517" y="858520"/>
                </a:lnTo>
                <a:lnTo>
                  <a:pt x="204106" y="855980"/>
                </a:lnTo>
                <a:lnTo>
                  <a:pt x="245427" y="853440"/>
                </a:lnTo>
                <a:lnTo>
                  <a:pt x="720874" y="853440"/>
                </a:lnTo>
                <a:lnTo>
                  <a:pt x="748220" y="844550"/>
                </a:lnTo>
                <a:lnTo>
                  <a:pt x="752231" y="839470"/>
                </a:lnTo>
                <a:lnTo>
                  <a:pt x="754651" y="831850"/>
                </a:lnTo>
                <a:lnTo>
                  <a:pt x="755287" y="824230"/>
                </a:lnTo>
                <a:lnTo>
                  <a:pt x="753948" y="816610"/>
                </a:lnTo>
                <a:lnTo>
                  <a:pt x="750480" y="805180"/>
                </a:lnTo>
                <a:lnTo>
                  <a:pt x="749301" y="801370"/>
                </a:lnTo>
                <a:lnTo>
                  <a:pt x="749849" y="796290"/>
                </a:lnTo>
                <a:lnTo>
                  <a:pt x="751560" y="783590"/>
                </a:lnTo>
                <a:lnTo>
                  <a:pt x="749427" y="763270"/>
                </a:lnTo>
                <a:lnTo>
                  <a:pt x="747233" y="760730"/>
                </a:lnTo>
                <a:lnTo>
                  <a:pt x="501484" y="760730"/>
                </a:lnTo>
                <a:lnTo>
                  <a:pt x="502857" y="742950"/>
                </a:lnTo>
                <a:lnTo>
                  <a:pt x="285495" y="742950"/>
                </a:lnTo>
                <a:lnTo>
                  <a:pt x="279845" y="736600"/>
                </a:lnTo>
                <a:lnTo>
                  <a:pt x="264620" y="728980"/>
                </a:lnTo>
                <a:lnTo>
                  <a:pt x="258533" y="723900"/>
                </a:lnTo>
                <a:lnTo>
                  <a:pt x="255028" y="706120"/>
                </a:lnTo>
                <a:lnTo>
                  <a:pt x="258129" y="690880"/>
                </a:lnTo>
                <a:lnTo>
                  <a:pt x="263318" y="676910"/>
                </a:lnTo>
                <a:lnTo>
                  <a:pt x="266077" y="661670"/>
                </a:lnTo>
                <a:lnTo>
                  <a:pt x="263257" y="659130"/>
                </a:lnTo>
                <a:lnTo>
                  <a:pt x="258087" y="656590"/>
                </a:lnTo>
                <a:lnTo>
                  <a:pt x="251963" y="650240"/>
                </a:lnTo>
                <a:lnTo>
                  <a:pt x="238411" y="613410"/>
                </a:lnTo>
                <a:lnTo>
                  <a:pt x="225411" y="561340"/>
                </a:lnTo>
                <a:lnTo>
                  <a:pt x="216757" y="500380"/>
                </a:lnTo>
                <a:lnTo>
                  <a:pt x="212748" y="452120"/>
                </a:lnTo>
                <a:lnTo>
                  <a:pt x="211652" y="405130"/>
                </a:lnTo>
                <a:lnTo>
                  <a:pt x="216230" y="373380"/>
                </a:lnTo>
                <a:lnTo>
                  <a:pt x="224993" y="369570"/>
                </a:lnTo>
                <a:lnTo>
                  <a:pt x="235318" y="369570"/>
                </a:lnTo>
                <a:lnTo>
                  <a:pt x="250473" y="364490"/>
                </a:lnTo>
                <a:lnTo>
                  <a:pt x="255376" y="358140"/>
                </a:lnTo>
                <a:lnTo>
                  <a:pt x="253361" y="350520"/>
                </a:lnTo>
                <a:lnTo>
                  <a:pt x="247764" y="340360"/>
                </a:lnTo>
                <a:lnTo>
                  <a:pt x="245060" y="332740"/>
                </a:lnTo>
                <a:lnTo>
                  <a:pt x="245098" y="326390"/>
                </a:lnTo>
                <a:lnTo>
                  <a:pt x="246301" y="318770"/>
                </a:lnTo>
                <a:lnTo>
                  <a:pt x="247091" y="308610"/>
                </a:lnTo>
                <a:lnTo>
                  <a:pt x="219684" y="298450"/>
                </a:lnTo>
                <a:lnTo>
                  <a:pt x="223255" y="288290"/>
                </a:lnTo>
                <a:lnTo>
                  <a:pt x="225826" y="284480"/>
                </a:lnTo>
                <a:lnTo>
                  <a:pt x="225962" y="279400"/>
                </a:lnTo>
                <a:lnTo>
                  <a:pt x="222224" y="267970"/>
                </a:lnTo>
                <a:lnTo>
                  <a:pt x="219603" y="257810"/>
                </a:lnTo>
                <a:lnTo>
                  <a:pt x="218782" y="248920"/>
                </a:lnTo>
                <a:lnTo>
                  <a:pt x="219467" y="238760"/>
                </a:lnTo>
                <a:lnTo>
                  <a:pt x="231520" y="196850"/>
                </a:lnTo>
                <a:lnTo>
                  <a:pt x="241512" y="185420"/>
                </a:lnTo>
                <a:lnTo>
                  <a:pt x="245740" y="181610"/>
                </a:lnTo>
                <a:lnTo>
                  <a:pt x="249542" y="172720"/>
                </a:lnTo>
                <a:lnTo>
                  <a:pt x="238273" y="167640"/>
                </a:lnTo>
                <a:lnTo>
                  <a:pt x="228450" y="163830"/>
                </a:lnTo>
                <a:lnTo>
                  <a:pt x="218613" y="161290"/>
                </a:lnTo>
                <a:lnTo>
                  <a:pt x="207302" y="153670"/>
                </a:lnTo>
                <a:lnTo>
                  <a:pt x="198721" y="147320"/>
                </a:lnTo>
                <a:lnTo>
                  <a:pt x="188455" y="140970"/>
                </a:lnTo>
                <a:lnTo>
                  <a:pt x="178655" y="134620"/>
                </a:lnTo>
                <a:lnTo>
                  <a:pt x="176860" y="133350"/>
                </a:lnTo>
                <a:lnTo>
                  <a:pt x="121348" y="133350"/>
                </a:lnTo>
                <a:lnTo>
                  <a:pt x="122273" y="132490"/>
                </a:lnTo>
                <a:close/>
              </a:path>
              <a:path w="755650" h="902969">
                <a:moveTo>
                  <a:pt x="713061" y="855980"/>
                </a:moveTo>
                <a:lnTo>
                  <a:pt x="586580" y="855980"/>
                </a:lnTo>
                <a:lnTo>
                  <a:pt x="648514" y="858520"/>
                </a:lnTo>
                <a:lnTo>
                  <a:pt x="709155" y="857250"/>
                </a:lnTo>
                <a:lnTo>
                  <a:pt x="713061" y="855980"/>
                </a:lnTo>
                <a:close/>
              </a:path>
              <a:path w="755650" h="902969">
                <a:moveTo>
                  <a:pt x="558419" y="336550"/>
                </a:moveTo>
                <a:lnTo>
                  <a:pt x="547492" y="336550"/>
                </a:lnTo>
                <a:lnTo>
                  <a:pt x="538967" y="340360"/>
                </a:lnTo>
                <a:lnTo>
                  <a:pt x="533285" y="351790"/>
                </a:lnTo>
                <a:lnTo>
                  <a:pt x="531498" y="361950"/>
                </a:lnTo>
                <a:lnTo>
                  <a:pt x="531382" y="374650"/>
                </a:lnTo>
                <a:lnTo>
                  <a:pt x="532744" y="387350"/>
                </a:lnTo>
                <a:lnTo>
                  <a:pt x="535393" y="397510"/>
                </a:lnTo>
                <a:lnTo>
                  <a:pt x="540581" y="406400"/>
                </a:lnTo>
                <a:lnTo>
                  <a:pt x="549887" y="416560"/>
                </a:lnTo>
                <a:lnTo>
                  <a:pt x="559961" y="427990"/>
                </a:lnTo>
                <a:lnTo>
                  <a:pt x="567448" y="434340"/>
                </a:lnTo>
                <a:lnTo>
                  <a:pt x="568258" y="471170"/>
                </a:lnTo>
                <a:lnTo>
                  <a:pt x="567574" y="505460"/>
                </a:lnTo>
                <a:lnTo>
                  <a:pt x="561327" y="575310"/>
                </a:lnTo>
                <a:lnTo>
                  <a:pt x="550595" y="629920"/>
                </a:lnTo>
                <a:lnTo>
                  <a:pt x="529424" y="681990"/>
                </a:lnTo>
                <a:lnTo>
                  <a:pt x="526859" y="683260"/>
                </a:lnTo>
                <a:lnTo>
                  <a:pt x="526148" y="683260"/>
                </a:lnTo>
                <a:lnTo>
                  <a:pt x="521665" y="685800"/>
                </a:lnTo>
                <a:lnTo>
                  <a:pt x="525057" y="701040"/>
                </a:lnTo>
                <a:lnTo>
                  <a:pt x="529875" y="716280"/>
                </a:lnTo>
                <a:lnTo>
                  <a:pt x="530798" y="731520"/>
                </a:lnTo>
                <a:lnTo>
                  <a:pt x="522503" y="744220"/>
                </a:lnTo>
                <a:lnTo>
                  <a:pt x="501484" y="760730"/>
                </a:lnTo>
                <a:lnTo>
                  <a:pt x="747233" y="760730"/>
                </a:lnTo>
                <a:lnTo>
                  <a:pt x="740649" y="753110"/>
                </a:lnTo>
                <a:lnTo>
                  <a:pt x="729631" y="745490"/>
                </a:lnTo>
                <a:lnTo>
                  <a:pt x="720775" y="737870"/>
                </a:lnTo>
                <a:lnTo>
                  <a:pt x="718282" y="723900"/>
                </a:lnTo>
                <a:lnTo>
                  <a:pt x="720972" y="711200"/>
                </a:lnTo>
                <a:lnTo>
                  <a:pt x="725387" y="698500"/>
                </a:lnTo>
                <a:lnTo>
                  <a:pt x="728065" y="685800"/>
                </a:lnTo>
                <a:lnTo>
                  <a:pt x="703841" y="645160"/>
                </a:lnTo>
                <a:lnTo>
                  <a:pt x="692666" y="600710"/>
                </a:lnTo>
                <a:lnTo>
                  <a:pt x="684738" y="543560"/>
                </a:lnTo>
                <a:lnTo>
                  <a:pt x="681115" y="471170"/>
                </a:lnTo>
                <a:lnTo>
                  <a:pt x="682701" y="435610"/>
                </a:lnTo>
                <a:lnTo>
                  <a:pt x="694156" y="422910"/>
                </a:lnTo>
                <a:lnTo>
                  <a:pt x="695791" y="420370"/>
                </a:lnTo>
                <a:lnTo>
                  <a:pt x="695365" y="420370"/>
                </a:lnTo>
                <a:lnTo>
                  <a:pt x="697636" y="417830"/>
                </a:lnTo>
                <a:lnTo>
                  <a:pt x="702950" y="412750"/>
                </a:lnTo>
                <a:lnTo>
                  <a:pt x="707366" y="410210"/>
                </a:lnTo>
                <a:lnTo>
                  <a:pt x="711193" y="406400"/>
                </a:lnTo>
                <a:lnTo>
                  <a:pt x="714743" y="397510"/>
                </a:lnTo>
                <a:lnTo>
                  <a:pt x="717513" y="383540"/>
                </a:lnTo>
                <a:lnTo>
                  <a:pt x="717673" y="377190"/>
                </a:lnTo>
                <a:lnTo>
                  <a:pt x="571639" y="377190"/>
                </a:lnTo>
                <a:lnTo>
                  <a:pt x="571309" y="337820"/>
                </a:lnTo>
                <a:lnTo>
                  <a:pt x="558419" y="336550"/>
                </a:lnTo>
                <a:close/>
              </a:path>
              <a:path w="755650" h="902969">
                <a:moveTo>
                  <a:pt x="394250" y="0"/>
                </a:moveTo>
                <a:lnTo>
                  <a:pt x="363542" y="3810"/>
                </a:lnTo>
                <a:lnTo>
                  <a:pt x="342861" y="12700"/>
                </a:lnTo>
                <a:lnTo>
                  <a:pt x="352374" y="29210"/>
                </a:lnTo>
                <a:lnTo>
                  <a:pt x="323469" y="34290"/>
                </a:lnTo>
                <a:lnTo>
                  <a:pt x="319583" y="52070"/>
                </a:lnTo>
                <a:lnTo>
                  <a:pt x="324296" y="60960"/>
                </a:lnTo>
                <a:lnTo>
                  <a:pt x="334211" y="64770"/>
                </a:lnTo>
                <a:lnTo>
                  <a:pt x="345935" y="67310"/>
                </a:lnTo>
                <a:lnTo>
                  <a:pt x="347814" y="72390"/>
                </a:lnTo>
                <a:lnTo>
                  <a:pt x="347875" y="73660"/>
                </a:lnTo>
                <a:lnTo>
                  <a:pt x="346178" y="74930"/>
                </a:lnTo>
                <a:lnTo>
                  <a:pt x="342785" y="80010"/>
                </a:lnTo>
                <a:lnTo>
                  <a:pt x="352456" y="86360"/>
                </a:lnTo>
                <a:lnTo>
                  <a:pt x="351966" y="91440"/>
                </a:lnTo>
                <a:lnTo>
                  <a:pt x="346491" y="100330"/>
                </a:lnTo>
                <a:lnTo>
                  <a:pt x="341210" y="115570"/>
                </a:lnTo>
                <a:lnTo>
                  <a:pt x="292451" y="127000"/>
                </a:lnTo>
                <a:lnTo>
                  <a:pt x="274586" y="144780"/>
                </a:lnTo>
                <a:lnTo>
                  <a:pt x="280153" y="175260"/>
                </a:lnTo>
                <a:lnTo>
                  <a:pt x="301688" y="220980"/>
                </a:lnTo>
                <a:lnTo>
                  <a:pt x="311766" y="246380"/>
                </a:lnTo>
                <a:lnTo>
                  <a:pt x="312029" y="256540"/>
                </a:lnTo>
                <a:lnTo>
                  <a:pt x="308067" y="259080"/>
                </a:lnTo>
                <a:lnTo>
                  <a:pt x="305473" y="266700"/>
                </a:lnTo>
                <a:lnTo>
                  <a:pt x="309809" y="274320"/>
                </a:lnTo>
                <a:lnTo>
                  <a:pt x="313255" y="279400"/>
                </a:lnTo>
                <a:lnTo>
                  <a:pt x="314895" y="285750"/>
                </a:lnTo>
                <a:lnTo>
                  <a:pt x="313817" y="299720"/>
                </a:lnTo>
                <a:lnTo>
                  <a:pt x="298853" y="300990"/>
                </a:lnTo>
                <a:lnTo>
                  <a:pt x="291247" y="304800"/>
                </a:lnTo>
                <a:lnTo>
                  <a:pt x="288744" y="312420"/>
                </a:lnTo>
                <a:lnTo>
                  <a:pt x="289090" y="326390"/>
                </a:lnTo>
                <a:lnTo>
                  <a:pt x="287230" y="339090"/>
                </a:lnTo>
                <a:lnTo>
                  <a:pt x="282117" y="345440"/>
                </a:lnTo>
                <a:lnTo>
                  <a:pt x="277624" y="353060"/>
                </a:lnTo>
                <a:lnTo>
                  <a:pt x="277621" y="368300"/>
                </a:lnTo>
                <a:lnTo>
                  <a:pt x="316123" y="372110"/>
                </a:lnTo>
                <a:lnTo>
                  <a:pt x="325310" y="379730"/>
                </a:lnTo>
                <a:lnTo>
                  <a:pt x="331892" y="411480"/>
                </a:lnTo>
                <a:lnTo>
                  <a:pt x="331408" y="467360"/>
                </a:lnTo>
                <a:lnTo>
                  <a:pt x="326115" y="534670"/>
                </a:lnTo>
                <a:lnTo>
                  <a:pt x="318267" y="596900"/>
                </a:lnTo>
                <a:lnTo>
                  <a:pt x="310121" y="638810"/>
                </a:lnTo>
                <a:lnTo>
                  <a:pt x="297873" y="681990"/>
                </a:lnTo>
                <a:lnTo>
                  <a:pt x="286851" y="701040"/>
                </a:lnTo>
                <a:lnTo>
                  <a:pt x="284107" y="701040"/>
                </a:lnTo>
                <a:lnTo>
                  <a:pt x="277050" y="704850"/>
                </a:lnTo>
                <a:lnTo>
                  <a:pt x="277996" y="716280"/>
                </a:lnTo>
                <a:lnTo>
                  <a:pt x="280992" y="723900"/>
                </a:lnTo>
                <a:lnTo>
                  <a:pt x="284128" y="731520"/>
                </a:lnTo>
                <a:lnTo>
                  <a:pt x="285495" y="742950"/>
                </a:lnTo>
                <a:lnTo>
                  <a:pt x="502857" y="742950"/>
                </a:lnTo>
                <a:lnTo>
                  <a:pt x="502955" y="741680"/>
                </a:lnTo>
                <a:lnTo>
                  <a:pt x="506661" y="727710"/>
                </a:lnTo>
                <a:lnTo>
                  <a:pt x="510455" y="717550"/>
                </a:lnTo>
                <a:lnTo>
                  <a:pt x="512191" y="704850"/>
                </a:lnTo>
                <a:lnTo>
                  <a:pt x="504076" y="699770"/>
                </a:lnTo>
                <a:lnTo>
                  <a:pt x="500148" y="699770"/>
                </a:lnTo>
                <a:lnTo>
                  <a:pt x="497110" y="695960"/>
                </a:lnTo>
                <a:lnTo>
                  <a:pt x="491667" y="680720"/>
                </a:lnTo>
                <a:lnTo>
                  <a:pt x="488342" y="670560"/>
                </a:lnTo>
                <a:lnTo>
                  <a:pt x="485265" y="661670"/>
                </a:lnTo>
                <a:lnTo>
                  <a:pt x="474867" y="623570"/>
                </a:lnTo>
                <a:lnTo>
                  <a:pt x="467057" y="582930"/>
                </a:lnTo>
                <a:lnTo>
                  <a:pt x="460515" y="520700"/>
                </a:lnTo>
                <a:lnTo>
                  <a:pt x="457729" y="467360"/>
                </a:lnTo>
                <a:lnTo>
                  <a:pt x="457888" y="411480"/>
                </a:lnTo>
                <a:lnTo>
                  <a:pt x="463511" y="375920"/>
                </a:lnTo>
                <a:lnTo>
                  <a:pt x="473874" y="372110"/>
                </a:lnTo>
                <a:lnTo>
                  <a:pt x="511009" y="368300"/>
                </a:lnTo>
                <a:lnTo>
                  <a:pt x="511684" y="354330"/>
                </a:lnTo>
                <a:lnTo>
                  <a:pt x="509127" y="347980"/>
                </a:lnTo>
                <a:lnTo>
                  <a:pt x="504841" y="344170"/>
                </a:lnTo>
                <a:lnTo>
                  <a:pt x="500329" y="337820"/>
                </a:lnTo>
                <a:lnTo>
                  <a:pt x="498815" y="330200"/>
                </a:lnTo>
                <a:lnTo>
                  <a:pt x="499965" y="323850"/>
                </a:lnTo>
                <a:lnTo>
                  <a:pt x="500770" y="316230"/>
                </a:lnTo>
                <a:lnTo>
                  <a:pt x="498220" y="307340"/>
                </a:lnTo>
                <a:lnTo>
                  <a:pt x="488918" y="300990"/>
                </a:lnTo>
                <a:lnTo>
                  <a:pt x="482753" y="299720"/>
                </a:lnTo>
                <a:lnTo>
                  <a:pt x="478191" y="299720"/>
                </a:lnTo>
                <a:lnTo>
                  <a:pt x="473697" y="294640"/>
                </a:lnTo>
                <a:lnTo>
                  <a:pt x="474479" y="281940"/>
                </a:lnTo>
                <a:lnTo>
                  <a:pt x="476391" y="278130"/>
                </a:lnTo>
                <a:lnTo>
                  <a:pt x="479296" y="274320"/>
                </a:lnTo>
                <a:lnTo>
                  <a:pt x="483057" y="266700"/>
                </a:lnTo>
                <a:lnTo>
                  <a:pt x="480101" y="259080"/>
                </a:lnTo>
                <a:lnTo>
                  <a:pt x="476173" y="256540"/>
                </a:lnTo>
                <a:lnTo>
                  <a:pt x="476570" y="247650"/>
                </a:lnTo>
                <a:lnTo>
                  <a:pt x="486587" y="222250"/>
                </a:lnTo>
                <a:lnTo>
                  <a:pt x="508966" y="171450"/>
                </a:lnTo>
                <a:lnTo>
                  <a:pt x="514234" y="143510"/>
                </a:lnTo>
                <a:lnTo>
                  <a:pt x="495830" y="127000"/>
                </a:lnTo>
                <a:lnTo>
                  <a:pt x="447192" y="115570"/>
                </a:lnTo>
                <a:lnTo>
                  <a:pt x="444951" y="105410"/>
                </a:lnTo>
                <a:lnTo>
                  <a:pt x="442344" y="99060"/>
                </a:lnTo>
                <a:lnTo>
                  <a:pt x="439169" y="93980"/>
                </a:lnTo>
                <a:lnTo>
                  <a:pt x="435229" y="86360"/>
                </a:lnTo>
                <a:lnTo>
                  <a:pt x="445757" y="81280"/>
                </a:lnTo>
                <a:lnTo>
                  <a:pt x="443031" y="74930"/>
                </a:lnTo>
                <a:lnTo>
                  <a:pt x="441456" y="72390"/>
                </a:lnTo>
                <a:lnTo>
                  <a:pt x="441222" y="72390"/>
                </a:lnTo>
                <a:lnTo>
                  <a:pt x="442518" y="67310"/>
                </a:lnTo>
                <a:lnTo>
                  <a:pt x="457034" y="63500"/>
                </a:lnTo>
                <a:lnTo>
                  <a:pt x="464693" y="62230"/>
                </a:lnTo>
                <a:lnTo>
                  <a:pt x="467236" y="55880"/>
                </a:lnTo>
                <a:lnTo>
                  <a:pt x="466407" y="35560"/>
                </a:lnTo>
                <a:lnTo>
                  <a:pt x="437413" y="30480"/>
                </a:lnTo>
                <a:lnTo>
                  <a:pt x="438706" y="22860"/>
                </a:lnTo>
                <a:lnTo>
                  <a:pt x="440293" y="21590"/>
                </a:lnTo>
                <a:lnTo>
                  <a:pt x="442503" y="20320"/>
                </a:lnTo>
                <a:lnTo>
                  <a:pt x="445668" y="12700"/>
                </a:lnTo>
                <a:lnTo>
                  <a:pt x="424966" y="3810"/>
                </a:lnTo>
                <a:lnTo>
                  <a:pt x="394250" y="0"/>
                </a:lnTo>
                <a:close/>
              </a:path>
              <a:path w="755650" h="902969">
                <a:moveTo>
                  <a:pt x="645337" y="337820"/>
                </a:moveTo>
                <a:lnTo>
                  <a:pt x="604672" y="337820"/>
                </a:lnTo>
                <a:lnTo>
                  <a:pt x="604126" y="375920"/>
                </a:lnTo>
                <a:lnTo>
                  <a:pt x="571639" y="377190"/>
                </a:lnTo>
                <a:lnTo>
                  <a:pt x="645541" y="377190"/>
                </a:lnTo>
                <a:lnTo>
                  <a:pt x="645337" y="337820"/>
                </a:lnTo>
                <a:close/>
              </a:path>
              <a:path w="755650" h="902969">
                <a:moveTo>
                  <a:pt x="678840" y="337820"/>
                </a:moveTo>
                <a:lnTo>
                  <a:pt x="678065" y="377190"/>
                </a:lnTo>
                <a:lnTo>
                  <a:pt x="717673" y="377190"/>
                </a:lnTo>
                <a:lnTo>
                  <a:pt x="717929" y="367030"/>
                </a:lnTo>
                <a:lnTo>
                  <a:pt x="715780" y="350520"/>
                </a:lnTo>
                <a:lnTo>
                  <a:pt x="710857" y="339090"/>
                </a:lnTo>
                <a:lnTo>
                  <a:pt x="678840" y="337820"/>
                </a:lnTo>
                <a:close/>
              </a:path>
              <a:path w="755650" h="902969">
                <a:moveTo>
                  <a:pt x="235318" y="369570"/>
                </a:moveTo>
                <a:lnTo>
                  <a:pt x="224993" y="369570"/>
                </a:lnTo>
                <a:lnTo>
                  <a:pt x="224993" y="370840"/>
                </a:lnTo>
                <a:lnTo>
                  <a:pt x="235318" y="369570"/>
                </a:lnTo>
                <a:close/>
              </a:path>
              <a:path w="755650" h="902969">
                <a:moveTo>
                  <a:pt x="175065" y="132080"/>
                </a:moveTo>
                <a:lnTo>
                  <a:pt x="123075" y="132080"/>
                </a:lnTo>
                <a:lnTo>
                  <a:pt x="121348" y="133350"/>
                </a:lnTo>
                <a:lnTo>
                  <a:pt x="176860" y="133350"/>
                </a:lnTo>
                <a:lnTo>
                  <a:pt x="175065" y="132080"/>
                </a:lnTo>
                <a:close/>
              </a:path>
              <a:path w="755650" h="902969">
                <a:moveTo>
                  <a:pt x="151504" y="78740"/>
                </a:moveTo>
                <a:lnTo>
                  <a:pt x="132990" y="81280"/>
                </a:lnTo>
                <a:lnTo>
                  <a:pt x="119037" y="92710"/>
                </a:lnTo>
                <a:lnTo>
                  <a:pt x="115338" y="104140"/>
                </a:lnTo>
                <a:lnTo>
                  <a:pt x="117176" y="113030"/>
                </a:lnTo>
                <a:lnTo>
                  <a:pt x="121548" y="120650"/>
                </a:lnTo>
                <a:lnTo>
                  <a:pt x="125450" y="129540"/>
                </a:lnTo>
                <a:lnTo>
                  <a:pt x="122273" y="132490"/>
                </a:lnTo>
                <a:lnTo>
                  <a:pt x="123075" y="132080"/>
                </a:lnTo>
                <a:lnTo>
                  <a:pt x="175065" y="132080"/>
                </a:lnTo>
                <a:lnTo>
                  <a:pt x="171475" y="129540"/>
                </a:lnTo>
                <a:lnTo>
                  <a:pt x="175305" y="121920"/>
                </a:lnTo>
                <a:lnTo>
                  <a:pt x="179328" y="115570"/>
                </a:lnTo>
                <a:lnTo>
                  <a:pt x="181635" y="107950"/>
                </a:lnTo>
                <a:lnTo>
                  <a:pt x="180314" y="97790"/>
                </a:lnTo>
                <a:lnTo>
                  <a:pt x="169104" y="83820"/>
                </a:lnTo>
                <a:lnTo>
                  <a:pt x="151504" y="7874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3856100" y="4550395"/>
            <a:ext cx="2198476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4150" y="0"/>
                </a:lnTo>
              </a:path>
            </a:pathLst>
          </a:custGeom>
          <a:ln w="1079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3856100" y="4182844"/>
            <a:ext cx="1255285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4096" y="0"/>
                </a:lnTo>
              </a:path>
            </a:pathLst>
          </a:custGeom>
          <a:ln w="108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3844584" y="3358370"/>
            <a:ext cx="1932447" cy="805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2" marR="448562" indent="-64492">
              <a:lnSpc>
                <a:spcPct val="132600"/>
              </a:lnSpc>
              <a:tabLst>
                <a:tab pos="1466608" algn="l"/>
              </a:tabLst>
            </a:pPr>
            <a:r>
              <a:rPr sz="1134" u="sng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u="sng" spc="-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b="1" u="sng" spc="136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134" b="1" u="sng" spc="6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34" b="1" u="sng" spc="1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34" b="1" u="sng" spc="204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34" b="1" u="sng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u="sng" spc="54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134" b="1" u="sng" spc="-5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u="sng" spc="208" dirty="0">
                <a:solidFill>
                  <a:srgbClr val="231F20"/>
                </a:solidFill>
                <a:latin typeface="Calibri"/>
                <a:cs typeface="Calibri"/>
              </a:rPr>
              <a:t>ANA</a:t>
            </a:r>
            <a:r>
              <a:rPr sz="1134" b="1" u="sng" spc="77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134" b="1" u="sng" spc="177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134" b="1" u="sng" spc="113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sz="1134" b="1" u="sng" spc="1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34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1134" b="1" u="sng" spc="-18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85" dirty="0">
                <a:solidFill>
                  <a:srgbClr val="231F20"/>
                </a:solidFill>
                <a:latin typeface="Calibri"/>
                <a:cs typeface="Calibri"/>
              </a:rPr>
              <a:t>RESEARCH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54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134">
              <a:latin typeface="Calibri"/>
              <a:cs typeface="Calibri"/>
            </a:endParaRPr>
          </a:p>
          <a:p>
            <a:pPr marL="11516">
              <a:lnSpc>
                <a:spcPts val="1047"/>
              </a:lnSpc>
              <a:tabLst>
                <a:tab pos="1920353" algn="l"/>
              </a:tabLst>
            </a:pPr>
            <a:r>
              <a:rPr sz="1134" u="sng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u="sng" spc="1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b="1" u="sng" spc="163" dirty="0">
                <a:solidFill>
                  <a:srgbClr val="231F20"/>
                </a:solidFill>
                <a:latin typeface="Calibri"/>
                <a:cs typeface="Calibri"/>
              </a:rPr>
              <a:t>AMAZIN</a:t>
            </a:r>
            <a:r>
              <a:rPr sz="1134" b="1" u="sng" spc="204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134" b="1" u="sng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u="sng" spc="195" dirty="0">
                <a:solidFill>
                  <a:srgbClr val="231F20"/>
                </a:solidFill>
                <a:latin typeface="Calibri"/>
                <a:cs typeface="Calibri"/>
              </a:rPr>
              <a:t>DOCUMENT</a:t>
            </a:r>
            <a:r>
              <a:rPr sz="1134" b="1" u="sng" spc="1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34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endParaRPr sz="1134">
              <a:latin typeface="Calibri"/>
              <a:cs typeface="Calibri"/>
            </a:endParaRPr>
          </a:p>
          <a:p>
            <a:pPr marL="75432">
              <a:spcBef>
                <a:spcPts val="263"/>
              </a:spcBef>
            </a:pPr>
            <a:r>
              <a:rPr sz="1134" b="1" spc="141" dirty="0">
                <a:solidFill>
                  <a:srgbClr val="231F20"/>
                </a:solidFill>
                <a:latin typeface="Calibri"/>
                <a:cs typeface="Calibri"/>
              </a:rPr>
              <a:t>DIGI</a:t>
            </a:r>
            <a:r>
              <a:rPr sz="1134" b="1" spc="1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34" b="1" spc="213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4726" y="4590241"/>
            <a:ext cx="4160865" cy="520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5440">
              <a:lnSpc>
                <a:spcPts val="1202"/>
              </a:lnSpc>
            </a:pPr>
            <a:r>
              <a:rPr sz="1134" b="1" spc="150" dirty="0">
                <a:solidFill>
                  <a:srgbClr val="231F20"/>
                </a:solidFill>
                <a:latin typeface="Calibri"/>
                <a:cs typeface="Calibri"/>
              </a:rPr>
              <a:t>IDE</a:t>
            </a:r>
            <a:r>
              <a:rPr sz="1134" b="1" spc="6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34" b="1" spc="195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54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134">
              <a:latin typeface="Calibri"/>
              <a:cs typeface="Calibri"/>
            </a:endParaRPr>
          </a:p>
          <a:p>
            <a:pPr marL="2110949">
              <a:lnSpc>
                <a:spcPts val="1202"/>
              </a:lnSpc>
            </a:pPr>
            <a:r>
              <a:rPr sz="1134" u="sng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u="sng" spc="-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b="1" u="sng" spc="136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134" b="1" u="sng" spc="122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34" b="1" u="sng" spc="227" dirty="0">
                <a:solidFill>
                  <a:srgbClr val="231F20"/>
                </a:solidFill>
                <a:latin typeface="Calibri"/>
                <a:cs typeface="Calibri"/>
              </a:rPr>
              <a:t>ODUC</a:t>
            </a:r>
            <a:r>
              <a:rPr sz="1134" b="1" u="sng" spc="25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34" b="1" u="sng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u="sng" spc="172" dirty="0">
                <a:solidFill>
                  <a:srgbClr val="231F20"/>
                </a:solidFill>
                <a:latin typeface="Calibri"/>
                <a:cs typeface="Calibri"/>
              </a:rPr>
              <a:t>DEVE</a:t>
            </a:r>
            <a:r>
              <a:rPr sz="1134" b="1" spc="181" dirty="0">
                <a:solidFill>
                  <a:srgbClr val="231F20"/>
                </a:solidFill>
                <a:latin typeface="Calibri"/>
                <a:cs typeface="Calibri"/>
              </a:rPr>
              <a:t>LOPMENT</a:t>
            </a:r>
            <a:endParaRPr sz="1134">
              <a:latin typeface="Calibri"/>
              <a:cs typeface="Calibri"/>
            </a:endParaRPr>
          </a:p>
          <a:p>
            <a:pPr marL="11516">
              <a:spcBef>
                <a:spcPts val="313"/>
              </a:spcBef>
              <a:tabLst>
                <a:tab pos="1933597" algn="l"/>
                <a:tab pos="2175440" algn="l"/>
              </a:tabLst>
            </a:pPr>
            <a:r>
              <a:rPr sz="1134" u="sng" dirty="0">
                <a:solidFill>
                  <a:srgbClr val="231F20"/>
                </a:solidFill>
                <a:latin typeface="Times New Roman"/>
                <a:cs typeface="Times New Roman"/>
              </a:rPr>
              <a:t> 	</a:t>
            </a:r>
            <a:r>
              <a:rPr sz="1134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134" b="1" spc="141" dirty="0">
                <a:solidFill>
                  <a:srgbClr val="231F20"/>
                </a:solidFill>
                <a:latin typeface="Calibri"/>
                <a:cs typeface="Calibri"/>
              </a:rPr>
              <a:t>RISK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54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68" dirty="0">
                <a:solidFill>
                  <a:srgbClr val="231F20"/>
                </a:solidFill>
                <a:latin typeface="Calibri"/>
                <a:cs typeface="Calibri"/>
              </a:rPr>
              <a:t>REVIEW</a:t>
            </a:r>
            <a:endParaRPr sz="1134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7459" y="3880245"/>
            <a:ext cx="541270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168" dirty="0">
                <a:solidFill>
                  <a:srgbClr val="231F20"/>
                </a:solidFill>
                <a:latin typeface="Calibri"/>
                <a:cs typeface="Calibri"/>
              </a:rPr>
              <a:t>RADIO</a:t>
            </a:r>
            <a:endParaRPr sz="1179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32894" y="3844510"/>
            <a:ext cx="665646" cy="0"/>
          </a:xfrm>
          <a:custGeom>
            <a:avLst/>
            <a:gdLst/>
            <a:ahLst/>
            <a:cxnLst/>
            <a:rect l="l" t="t" r="r" b="b"/>
            <a:pathLst>
              <a:path w="734060">
                <a:moveTo>
                  <a:pt x="0" y="0"/>
                </a:moveTo>
                <a:lnTo>
                  <a:pt x="733653" y="0"/>
                </a:lnTo>
              </a:path>
            </a:pathLst>
          </a:custGeom>
          <a:ln w="111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4102642" y="3166242"/>
            <a:ext cx="1459700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spc="-5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725" b="1" spc="-4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25" b="1" spc="-5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725" b="1" spc="-4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25" b="1" spc="5" dirty="0">
                <a:solidFill>
                  <a:srgbClr val="FFFFFF"/>
                </a:solidFill>
                <a:latin typeface="Tahoma"/>
                <a:cs typeface="Tahoma"/>
              </a:rPr>
              <a:t>BUSINE</a:t>
            </a:r>
            <a:r>
              <a:rPr sz="725" b="1" spc="-9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25" b="1" spc="18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25" b="1" spc="-4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25" b="1" spc="23" dirty="0">
                <a:solidFill>
                  <a:srgbClr val="FFFFFF"/>
                </a:solidFill>
                <a:latin typeface="Tahoma"/>
                <a:cs typeface="Tahoma"/>
              </a:rPr>
              <a:t>DEVE</a:t>
            </a:r>
            <a:r>
              <a:rPr sz="725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725" b="1" spc="18" dirty="0">
                <a:solidFill>
                  <a:srgbClr val="FFFFFF"/>
                </a:solidFill>
                <a:latin typeface="Tahoma"/>
                <a:cs typeface="Tahoma"/>
              </a:rPr>
              <a:t>OPMENT</a:t>
            </a:r>
            <a:r>
              <a:rPr sz="725" b="1" spc="-4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25" b="1" spc="-5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725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59437" y="2597898"/>
            <a:ext cx="1711333" cy="438774"/>
          </a:xfrm>
          <a:custGeom>
            <a:avLst/>
            <a:gdLst/>
            <a:ahLst/>
            <a:cxnLst/>
            <a:rect l="l" t="t" r="r" b="b"/>
            <a:pathLst>
              <a:path w="1887220" h="483870">
                <a:moveTo>
                  <a:pt x="1887105" y="0"/>
                </a:moveTo>
                <a:lnTo>
                  <a:pt x="0" y="0"/>
                </a:lnTo>
                <a:lnTo>
                  <a:pt x="0" y="483349"/>
                </a:lnTo>
                <a:lnTo>
                  <a:pt x="1817052" y="483349"/>
                </a:lnTo>
                <a:lnTo>
                  <a:pt x="188710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 txBox="1"/>
          <p:nvPr/>
        </p:nvSpPr>
        <p:spPr>
          <a:xfrm>
            <a:off x="6469821" y="2649227"/>
            <a:ext cx="1290410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95" b="1" spc="50" dirty="0">
                <a:solidFill>
                  <a:srgbClr val="FFFFFF"/>
                </a:solidFill>
                <a:latin typeface="Tahoma"/>
                <a:cs typeface="Tahoma"/>
              </a:rPr>
              <a:t>CONTENT</a:t>
            </a:r>
            <a:endParaRPr sz="1995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56077" y="2597898"/>
            <a:ext cx="52974" cy="438774"/>
          </a:xfrm>
          <a:custGeom>
            <a:avLst/>
            <a:gdLst/>
            <a:ahLst/>
            <a:cxnLst/>
            <a:rect l="l" t="t" r="r" b="b"/>
            <a:pathLst>
              <a:path w="58420" h="483870">
                <a:moveTo>
                  <a:pt x="0" y="0"/>
                </a:moveTo>
                <a:lnTo>
                  <a:pt x="58369" y="0"/>
                </a:lnTo>
                <a:lnTo>
                  <a:pt x="58369" y="483349"/>
                </a:lnTo>
                <a:lnTo>
                  <a:pt x="0" y="48334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7348478" y="3394601"/>
            <a:ext cx="722652" cy="694437"/>
          </a:xfrm>
          <a:custGeom>
            <a:avLst/>
            <a:gdLst/>
            <a:ahLst/>
            <a:cxnLst/>
            <a:rect l="l" t="t" r="r" b="b"/>
            <a:pathLst>
              <a:path w="796925" h="765810">
                <a:moveTo>
                  <a:pt x="156196" y="765298"/>
                </a:moveTo>
                <a:lnTo>
                  <a:pt x="155036" y="765764"/>
                </a:lnTo>
                <a:lnTo>
                  <a:pt x="155343" y="765809"/>
                </a:lnTo>
                <a:lnTo>
                  <a:pt x="156196" y="765298"/>
                </a:lnTo>
                <a:close/>
              </a:path>
              <a:path w="796925" h="765810">
                <a:moveTo>
                  <a:pt x="157464" y="764539"/>
                </a:moveTo>
                <a:lnTo>
                  <a:pt x="146690" y="764539"/>
                </a:lnTo>
                <a:lnTo>
                  <a:pt x="155019" y="765762"/>
                </a:lnTo>
                <a:lnTo>
                  <a:pt x="157464" y="764539"/>
                </a:lnTo>
                <a:close/>
              </a:path>
              <a:path w="796925" h="765810">
                <a:moveTo>
                  <a:pt x="411278" y="605789"/>
                </a:moveTo>
                <a:lnTo>
                  <a:pt x="167061" y="605789"/>
                </a:lnTo>
                <a:lnTo>
                  <a:pt x="177873" y="609599"/>
                </a:lnTo>
                <a:lnTo>
                  <a:pt x="175892" y="631189"/>
                </a:lnTo>
                <a:lnTo>
                  <a:pt x="175015" y="638809"/>
                </a:lnTo>
                <a:lnTo>
                  <a:pt x="174012" y="650239"/>
                </a:lnTo>
                <a:lnTo>
                  <a:pt x="169288" y="655319"/>
                </a:lnTo>
                <a:lnTo>
                  <a:pt x="167242" y="664209"/>
                </a:lnTo>
                <a:lnTo>
                  <a:pt x="162436" y="678179"/>
                </a:lnTo>
                <a:lnTo>
                  <a:pt x="156725" y="689609"/>
                </a:lnTo>
                <a:lnTo>
                  <a:pt x="151965" y="697229"/>
                </a:lnTo>
                <a:lnTo>
                  <a:pt x="148849" y="704849"/>
                </a:lnTo>
                <a:lnTo>
                  <a:pt x="144346" y="713739"/>
                </a:lnTo>
                <a:lnTo>
                  <a:pt x="139151" y="722629"/>
                </a:lnTo>
                <a:lnTo>
                  <a:pt x="133956" y="727709"/>
                </a:lnTo>
                <a:lnTo>
                  <a:pt x="131984" y="735329"/>
                </a:lnTo>
                <a:lnTo>
                  <a:pt x="129106" y="740409"/>
                </a:lnTo>
                <a:lnTo>
                  <a:pt x="127536" y="748029"/>
                </a:lnTo>
                <a:lnTo>
                  <a:pt x="129486" y="756919"/>
                </a:lnTo>
                <a:lnTo>
                  <a:pt x="133674" y="761999"/>
                </a:lnTo>
                <a:lnTo>
                  <a:pt x="139438" y="764539"/>
                </a:lnTo>
                <a:lnTo>
                  <a:pt x="157464" y="764539"/>
                </a:lnTo>
                <a:lnTo>
                  <a:pt x="156196" y="765298"/>
                </a:lnTo>
                <a:lnTo>
                  <a:pt x="161248" y="763269"/>
                </a:lnTo>
                <a:lnTo>
                  <a:pt x="170316" y="761999"/>
                </a:lnTo>
                <a:lnTo>
                  <a:pt x="174342" y="760729"/>
                </a:lnTo>
                <a:lnTo>
                  <a:pt x="179092" y="760729"/>
                </a:lnTo>
                <a:lnTo>
                  <a:pt x="220697" y="744219"/>
                </a:lnTo>
                <a:lnTo>
                  <a:pt x="225753" y="740409"/>
                </a:lnTo>
                <a:lnTo>
                  <a:pt x="233222" y="736599"/>
                </a:lnTo>
                <a:lnTo>
                  <a:pt x="240964" y="732789"/>
                </a:lnTo>
                <a:lnTo>
                  <a:pt x="246834" y="730249"/>
                </a:lnTo>
                <a:lnTo>
                  <a:pt x="252559" y="725169"/>
                </a:lnTo>
                <a:lnTo>
                  <a:pt x="263788" y="717549"/>
                </a:lnTo>
                <a:lnTo>
                  <a:pt x="275998" y="709929"/>
                </a:lnTo>
                <a:lnTo>
                  <a:pt x="284667" y="704849"/>
                </a:lnTo>
                <a:lnTo>
                  <a:pt x="303450" y="690879"/>
                </a:lnTo>
                <a:lnTo>
                  <a:pt x="337588" y="660399"/>
                </a:lnTo>
                <a:lnTo>
                  <a:pt x="376437" y="615949"/>
                </a:lnTo>
                <a:lnTo>
                  <a:pt x="378025" y="610869"/>
                </a:lnTo>
                <a:lnTo>
                  <a:pt x="383295" y="608329"/>
                </a:lnTo>
                <a:lnTo>
                  <a:pt x="385823" y="607059"/>
                </a:lnTo>
                <a:lnTo>
                  <a:pt x="411278" y="605789"/>
                </a:lnTo>
                <a:close/>
              </a:path>
              <a:path w="796925" h="765810">
                <a:moveTo>
                  <a:pt x="668565" y="1269"/>
                </a:moveTo>
                <a:lnTo>
                  <a:pt x="154476" y="1269"/>
                </a:lnTo>
                <a:lnTo>
                  <a:pt x="119316" y="2539"/>
                </a:lnTo>
                <a:lnTo>
                  <a:pt x="68832" y="15239"/>
                </a:lnTo>
                <a:lnTo>
                  <a:pt x="30604" y="45719"/>
                </a:lnTo>
                <a:lnTo>
                  <a:pt x="5515" y="92710"/>
                </a:lnTo>
                <a:lnTo>
                  <a:pt x="712" y="147319"/>
                </a:lnTo>
                <a:lnTo>
                  <a:pt x="622" y="203200"/>
                </a:lnTo>
                <a:lnTo>
                  <a:pt x="969" y="260350"/>
                </a:lnTo>
                <a:lnTo>
                  <a:pt x="1095" y="313689"/>
                </a:lnTo>
                <a:lnTo>
                  <a:pt x="752" y="349250"/>
                </a:lnTo>
                <a:lnTo>
                  <a:pt x="55" y="396239"/>
                </a:lnTo>
                <a:lnTo>
                  <a:pt x="0" y="444500"/>
                </a:lnTo>
                <a:lnTo>
                  <a:pt x="1533" y="491489"/>
                </a:lnTo>
                <a:lnTo>
                  <a:pt x="10879" y="529589"/>
                </a:lnTo>
                <a:lnTo>
                  <a:pt x="46104" y="576579"/>
                </a:lnTo>
                <a:lnTo>
                  <a:pt x="67685" y="590549"/>
                </a:lnTo>
                <a:lnTo>
                  <a:pt x="82661" y="598169"/>
                </a:lnTo>
                <a:lnTo>
                  <a:pt x="85887" y="599439"/>
                </a:lnTo>
                <a:lnTo>
                  <a:pt x="87779" y="599439"/>
                </a:lnTo>
                <a:lnTo>
                  <a:pt x="97266" y="601979"/>
                </a:lnTo>
                <a:lnTo>
                  <a:pt x="95628" y="601979"/>
                </a:lnTo>
                <a:lnTo>
                  <a:pt x="99184" y="604519"/>
                </a:lnTo>
                <a:lnTo>
                  <a:pt x="118107" y="605789"/>
                </a:lnTo>
                <a:lnTo>
                  <a:pt x="534197" y="605789"/>
                </a:lnTo>
                <a:lnTo>
                  <a:pt x="572714" y="607059"/>
                </a:lnTo>
                <a:lnTo>
                  <a:pt x="653203" y="607059"/>
                </a:lnTo>
                <a:lnTo>
                  <a:pt x="690927" y="604519"/>
                </a:lnTo>
                <a:lnTo>
                  <a:pt x="697083" y="603249"/>
                </a:lnTo>
                <a:lnTo>
                  <a:pt x="709992" y="599439"/>
                </a:lnTo>
                <a:lnTo>
                  <a:pt x="728646" y="593089"/>
                </a:lnTo>
                <a:lnTo>
                  <a:pt x="735073" y="588009"/>
                </a:lnTo>
                <a:lnTo>
                  <a:pt x="745760" y="580389"/>
                </a:lnTo>
                <a:lnTo>
                  <a:pt x="758532" y="570229"/>
                </a:lnTo>
                <a:lnTo>
                  <a:pt x="771217" y="554989"/>
                </a:lnTo>
                <a:lnTo>
                  <a:pt x="775255" y="549910"/>
                </a:lnTo>
                <a:lnTo>
                  <a:pt x="777910" y="542289"/>
                </a:lnTo>
                <a:lnTo>
                  <a:pt x="783307" y="538479"/>
                </a:lnTo>
                <a:lnTo>
                  <a:pt x="784183" y="532129"/>
                </a:lnTo>
                <a:lnTo>
                  <a:pt x="787905" y="525779"/>
                </a:lnTo>
                <a:lnTo>
                  <a:pt x="792527" y="511810"/>
                </a:lnTo>
                <a:lnTo>
                  <a:pt x="794089" y="504189"/>
                </a:lnTo>
                <a:lnTo>
                  <a:pt x="795702" y="497839"/>
                </a:lnTo>
                <a:lnTo>
                  <a:pt x="796477" y="488950"/>
                </a:lnTo>
                <a:lnTo>
                  <a:pt x="796680" y="457200"/>
                </a:lnTo>
                <a:lnTo>
                  <a:pt x="796676" y="356869"/>
                </a:lnTo>
                <a:lnTo>
                  <a:pt x="214292" y="356869"/>
                </a:lnTo>
                <a:lnTo>
                  <a:pt x="196472" y="355600"/>
                </a:lnTo>
                <a:lnTo>
                  <a:pt x="178254" y="349250"/>
                </a:lnTo>
                <a:lnTo>
                  <a:pt x="174914" y="346710"/>
                </a:lnTo>
                <a:lnTo>
                  <a:pt x="168246" y="340360"/>
                </a:lnTo>
                <a:lnTo>
                  <a:pt x="168081" y="340360"/>
                </a:lnTo>
                <a:lnTo>
                  <a:pt x="165579" y="337819"/>
                </a:lnTo>
                <a:lnTo>
                  <a:pt x="166214" y="337819"/>
                </a:lnTo>
                <a:lnTo>
                  <a:pt x="163623" y="335279"/>
                </a:lnTo>
                <a:lnTo>
                  <a:pt x="164243" y="335279"/>
                </a:lnTo>
                <a:lnTo>
                  <a:pt x="161287" y="331469"/>
                </a:lnTo>
                <a:lnTo>
                  <a:pt x="159978" y="328929"/>
                </a:lnTo>
                <a:lnTo>
                  <a:pt x="156867" y="322579"/>
                </a:lnTo>
                <a:lnTo>
                  <a:pt x="155114" y="320039"/>
                </a:lnTo>
                <a:lnTo>
                  <a:pt x="155940" y="312419"/>
                </a:lnTo>
                <a:lnTo>
                  <a:pt x="155394" y="312419"/>
                </a:lnTo>
                <a:lnTo>
                  <a:pt x="155165" y="311150"/>
                </a:lnTo>
                <a:lnTo>
                  <a:pt x="152993" y="311150"/>
                </a:lnTo>
                <a:lnTo>
                  <a:pt x="169375" y="265429"/>
                </a:lnTo>
                <a:lnTo>
                  <a:pt x="207680" y="250189"/>
                </a:lnTo>
                <a:lnTo>
                  <a:pt x="392720" y="250189"/>
                </a:lnTo>
                <a:lnTo>
                  <a:pt x="400644" y="248919"/>
                </a:lnTo>
                <a:lnTo>
                  <a:pt x="796672" y="248919"/>
                </a:lnTo>
                <a:lnTo>
                  <a:pt x="796668" y="130810"/>
                </a:lnTo>
                <a:lnTo>
                  <a:pt x="794305" y="101600"/>
                </a:lnTo>
                <a:lnTo>
                  <a:pt x="791080" y="90169"/>
                </a:lnTo>
                <a:lnTo>
                  <a:pt x="786825" y="76200"/>
                </a:lnTo>
                <a:lnTo>
                  <a:pt x="779789" y="66039"/>
                </a:lnTo>
                <a:lnTo>
                  <a:pt x="776195" y="59689"/>
                </a:lnTo>
                <a:lnTo>
                  <a:pt x="773185" y="55879"/>
                </a:lnTo>
                <a:lnTo>
                  <a:pt x="772233" y="50800"/>
                </a:lnTo>
                <a:lnTo>
                  <a:pt x="766340" y="46989"/>
                </a:lnTo>
                <a:lnTo>
                  <a:pt x="763736" y="40639"/>
                </a:lnTo>
                <a:lnTo>
                  <a:pt x="748839" y="29210"/>
                </a:lnTo>
                <a:lnTo>
                  <a:pt x="744001" y="24129"/>
                </a:lnTo>
                <a:lnTo>
                  <a:pt x="738844" y="21589"/>
                </a:lnTo>
                <a:lnTo>
                  <a:pt x="733333" y="17779"/>
                </a:lnTo>
                <a:lnTo>
                  <a:pt x="723938" y="12700"/>
                </a:lnTo>
                <a:lnTo>
                  <a:pt x="715621" y="10160"/>
                </a:lnTo>
                <a:lnTo>
                  <a:pt x="706978" y="7619"/>
                </a:lnTo>
                <a:lnTo>
                  <a:pt x="696604" y="3810"/>
                </a:lnTo>
                <a:lnTo>
                  <a:pt x="689073" y="2539"/>
                </a:lnTo>
                <a:lnTo>
                  <a:pt x="668565" y="1269"/>
                </a:lnTo>
                <a:close/>
              </a:path>
              <a:path w="796925" h="765810">
                <a:moveTo>
                  <a:pt x="244417" y="263776"/>
                </a:moveTo>
                <a:lnTo>
                  <a:pt x="248066" y="267969"/>
                </a:lnTo>
                <a:lnTo>
                  <a:pt x="249844" y="270510"/>
                </a:lnTo>
                <a:lnTo>
                  <a:pt x="251685" y="273050"/>
                </a:lnTo>
                <a:lnTo>
                  <a:pt x="253412" y="275589"/>
                </a:lnTo>
                <a:lnTo>
                  <a:pt x="259625" y="294639"/>
                </a:lnTo>
                <a:lnTo>
                  <a:pt x="260277" y="312419"/>
                </a:lnTo>
                <a:lnTo>
                  <a:pt x="255395" y="328929"/>
                </a:lnTo>
                <a:lnTo>
                  <a:pt x="245005" y="342900"/>
                </a:lnTo>
                <a:lnTo>
                  <a:pt x="230780" y="351789"/>
                </a:lnTo>
                <a:lnTo>
                  <a:pt x="214292" y="356869"/>
                </a:lnTo>
                <a:lnTo>
                  <a:pt x="589236" y="356869"/>
                </a:lnTo>
                <a:lnTo>
                  <a:pt x="580462" y="355600"/>
                </a:lnTo>
                <a:lnTo>
                  <a:pt x="408806" y="355600"/>
                </a:lnTo>
                <a:lnTo>
                  <a:pt x="372322" y="350519"/>
                </a:lnTo>
                <a:lnTo>
                  <a:pt x="362480" y="342900"/>
                </a:lnTo>
                <a:lnTo>
                  <a:pt x="361972" y="342900"/>
                </a:lnTo>
                <a:lnTo>
                  <a:pt x="361807" y="341629"/>
                </a:lnTo>
                <a:lnTo>
                  <a:pt x="361286" y="341629"/>
                </a:lnTo>
                <a:lnTo>
                  <a:pt x="357108" y="337819"/>
                </a:lnTo>
                <a:lnTo>
                  <a:pt x="357316" y="337819"/>
                </a:lnTo>
                <a:lnTo>
                  <a:pt x="354669" y="335279"/>
                </a:lnTo>
                <a:lnTo>
                  <a:pt x="355584" y="335279"/>
                </a:lnTo>
                <a:lnTo>
                  <a:pt x="354161" y="334010"/>
                </a:lnTo>
                <a:lnTo>
                  <a:pt x="350123" y="327660"/>
                </a:lnTo>
                <a:lnTo>
                  <a:pt x="348548" y="326389"/>
                </a:lnTo>
                <a:lnTo>
                  <a:pt x="348523" y="318769"/>
                </a:lnTo>
                <a:lnTo>
                  <a:pt x="343766" y="306069"/>
                </a:lnTo>
                <a:lnTo>
                  <a:pt x="346673" y="289560"/>
                </a:lnTo>
                <a:lnTo>
                  <a:pt x="353493" y="275589"/>
                </a:lnTo>
                <a:lnTo>
                  <a:pt x="360473" y="265429"/>
                </a:lnTo>
                <a:lnTo>
                  <a:pt x="362424" y="264160"/>
                </a:lnTo>
                <a:lnTo>
                  <a:pt x="246008" y="264160"/>
                </a:lnTo>
                <a:lnTo>
                  <a:pt x="244417" y="263776"/>
                </a:lnTo>
                <a:close/>
              </a:path>
              <a:path w="796925" h="765810">
                <a:moveTo>
                  <a:pt x="796672" y="250189"/>
                </a:moveTo>
                <a:lnTo>
                  <a:pt x="597152" y="250189"/>
                </a:lnTo>
                <a:lnTo>
                  <a:pt x="605898" y="252729"/>
                </a:lnTo>
                <a:lnTo>
                  <a:pt x="612302" y="256539"/>
                </a:lnTo>
                <a:lnTo>
                  <a:pt x="617509" y="256539"/>
                </a:lnTo>
                <a:lnTo>
                  <a:pt x="620290" y="259079"/>
                </a:lnTo>
                <a:lnTo>
                  <a:pt x="625624" y="261619"/>
                </a:lnTo>
                <a:lnTo>
                  <a:pt x="626488" y="266700"/>
                </a:lnTo>
                <a:lnTo>
                  <a:pt x="628507" y="266700"/>
                </a:lnTo>
                <a:lnTo>
                  <a:pt x="635911" y="275589"/>
                </a:lnTo>
                <a:lnTo>
                  <a:pt x="637867" y="279400"/>
                </a:lnTo>
                <a:lnTo>
                  <a:pt x="640000" y="284479"/>
                </a:lnTo>
                <a:lnTo>
                  <a:pt x="642534" y="302260"/>
                </a:lnTo>
                <a:lnTo>
                  <a:pt x="641183" y="317500"/>
                </a:lnTo>
                <a:lnTo>
                  <a:pt x="615553" y="350519"/>
                </a:lnTo>
                <a:lnTo>
                  <a:pt x="589236" y="356869"/>
                </a:lnTo>
                <a:lnTo>
                  <a:pt x="796676" y="356869"/>
                </a:lnTo>
                <a:lnTo>
                  <a:pt x="796672" y="250189"/>
                </a:lnTo>
                <a:close/>
              </a:path>
              <a:path w="796925" h="765810">
                <a:moveTo>
                  <a:pt x="439047" y="267735"/>
                </a:moveTo>
                <a:lnTo>
                  <a:pt x="442731" y="273050"/>
                </a:lnTo>
                <a:lnTo>
                  <a:pt x="445601" y="276860"/>
                </a:lnTo>
                <a:lnTo>
                  <a:pt x="450688" y="313689"/>
                </a:lnTo>
                <a:lnTo>
                  <a:pt x="436675" y="341629"/>
                </a:lnTo>
                <a:lnTo>
                  <a:pt x="408806" y="355600"/>
                </a:lnTo>
                <a:lnTo>
                  <a:pt x="580462" y="355600"/>
                </a:lnTo>
                <a:lnTo>
                  <a:pt x="571687" y="354329"/>
                </a:lnTo>
                <a:lnTo>
                  <a:pt x="565934" y="351789"/>
                </a:lnTo>
                <a:lnTo>
                  <a:pt x="561705" y="350519"/>
                </a:lnTo>
                <a:lnTo>
                  <a:pt x="552840" y="342900"/>
                </a:lnTo>
                <a:lnTo>
                  <a:pt x="551812" y="339089"/>
                </a:lnTo>
                <a:lnTo>
                  <a:pt x="547227" y="339089"/>
                </a:lnTo>
                <a:lnTo>
                  <a:pt x="544052" y="331469"/>
                </a:lnTo>
                <a:lnTo>
                  <a:pt x="540623" y="328929"/>
                </a:lnTo>
                <a:lnTo>
                  <a:pt x="540432" y="322579"/>
                </a:lnTo>
                <a:lnTo>
                  <a:pt x="538388" y="320039"/>
                </a:lnTo>
                <a:lnTo>
                  <a:pt x="539043" y="320039"/>
                </a:lnTo>
                <a:lnTo>
                  <a:pt x="537130" y="316229"/>
                </a:lnTo>
                <a:lnTo>
                  <a:pt x="535708" y="311150"/>
                </a:lnTo>
                <a:lnTo>
                  <a:pt x="536416" y="298450"/>
                </a:lnTo>
                <a:lnTo>
                  <a:pt x="538807" y="287019"/>
                </a:lnTo>
                <a:lnTo>
                  <a:pt x="542798" y="276860"/>
                </a:lnTo>
                <a:lnTo>
                  <a:pt x="548306" y="269239"/>
                </a:lnTo>
                <a:lnTo>
                  <a:pt x="441068" y="269239"/>
                </a:lnTo>
                <a:lnTo>
                  <a:pt x="439047" y="267735"/>
                </a:lnTo>
                <a:close/>
              </a:path>
              <a:path w="796925" h="765810">
                <a:moveTo>
                  <a:pt x="357659" y="338149"/>
                </a:moveTo>
                <a:lnTo>
                  <a:pt x="361286" y="341629"/>
                </a:lnTo>
                <a:lnTo>
                  <a:pt x="361489" y="341629"/>
                </a:lnTo>
                <a:lnTo>
                  <a:pt x="361362" y="340360"/>
                </a:lnTo>
                <a:lnTo>
                  <a:pt x="357659" y="338149"/>
                </a:lnTo>
                <a:close/>
              </a:path>
              <a:path w="796925" h="765810">
                <a:moveTo>
                  <a:pt x="168012" y="340136"/>
                </a:moveTo>
                <a:lnTo>
                  <a:pt x="168081" y="340360"/>
                </a:lnTo>
                <a:lnTo>
                  <a:pt x="168246" y="340360"/>
                </a:lnTo>
                <a:lnTo>
                  <a:pt x="168012" y="340136"/>
                </a:lnTo>
                <a:close/>
              </a:path>
              <a:path w="796925" h="765810">
                <a:moveTo>
                  <a:pt x="164962" y="336206"/>
                </a:moveTo>
                <a:lnTo>
                  <a:pt x="166214" y="337819"/>
                </a:lnTo>
                <a:lnTo>
                  <a:pt x="165579" y="337819"/>
                </a:lnTo>
                <a:lnTo>
                  <a:pt x="168012" y="340136"/>
                </a:lnTo>
                <a:lnTo>
                  <a:pt x="167294" y="337819"/>
                </a:lnTo>
                <a:lnTo>
                  <a:pt x="164962" y="336206"/>
                </a:lnTo>
                <a:close/>
              </a:path>
              <a:path w="796925" h="765810">
                <a:moveTo>
                  <a:pt x="357316" y="337819"/>
                </a:moveTo>
                <a:lnTo>
                  <a:pt x="357108" y="337819"/>
                </a:lnTo>
                <a:lnTo>
                  <a:pt x="357659" y="338149"/>
                </a:lnTo>
                <a:lnTo>
                  <a:pt x="357316" y="337819"/>
                </a:lnTo>
                <a:close/>
              </a:path>
              <a:path w="796925" h="765810">
                <a:moveTo>
                  <a:pt x="164243" y="335279"/>
                </a:moveTo>
                <a:lnTo>
                  <a:pt x="163623" y="335279"/>
                </a:lnTo>
                <a:lnTo>
                  <a:pt x="164962" y="336206"/>
                </a:lnTo>
                <a:lnTo>
                  <a:pt x="164243" y="335279"/>
                </a:lnTo>
                <a:close/>
              </a:path>
              <a:path w="796925" h="765810">
                <a:moveTo>
                  <a:pt x="540129" y="322202"/>
                </a:moveTo>
                <a:lnTo>
                  <a:pt x="540318" y="322579"/>
                </a:lnTo>
                <a:lnTo>
                  <a:pt x="540129" y="322202"/>
                </a:lnTo>
                <a:close/>
              </a:path>
              <a:path w="796925" h="765810">
                <a:moveTo>
                  <a:pt x="539043" y="320039"/>
                </a:moveTo>
                <a:lnTo>
                  <a:pt x="538388" y="320039"/>
                </a:lnTo>
                <a:lnTo>
                  <a:pt x="540129" y="322202"/>
                </a:lnTo>
                <a:lnTo>
                  <a:pt x="539043" y="320039"/>
                </a:lnTo>
                <a:close/>
              </a:path>
              <a:path w="796925" h="765810">
                <a:moveTo>
                  <a:pt x="551590" y="265429"/>
                </a:moveTo>
                <a:lnTo>
                  <a:pt x="437448" y="265429"/>
                </a:lnTo>
                <a:lnTo>
                  <a:pt x="441068" y="269239"/>
                </a:lnTo>
                <a:lnTo>
                  <a:pt x="548306" y="269239"/>
                </a:lnTo>
                <a:lnTo>
                  <a:pt x="551590" y="265429"/>
                </a:lnTo>
                <a:close/>
              </a:path>
              <a:path w="796925" h="765810">
                <a:moveTo>
                  <a:pt x="557721" y="260350"/>
                </a:moveTo>
                <a:lnTo>
                  <a:pt x="432254" y="260350"/>
                </a:lnTo>
                <a:lnTo>
                  <a:pt x="435949" y="265429"/>
                </a:lnTo>
                <a:lnTo>
                  <a:pt x="439047" y="267735"/>
                </a:lnTo>
                <a:lnTo>
                  <a:pt x="437448" y="265429"/>
                </a:lnTo>
                <a:lnTo>
                  <a:pt x="551590" y="265429"/>
                </a:lnTo>
                <a:lnTo>
                  <a:pt x="553779" y="262889"/>
                </a:lnTo>
                <a:lnTo>
                  <a:pt x="557721" y="260350"/>
                </a:lnTo>
                <a:close/>
              </a:path>
              <a:path w="796925" h="765810">
                <a:moveTo>
                  <a:pt x="364374" y="262889"/>
                </a:moveTo>
                <a:lnTo>
                  <a:pt x="243646" y="262889"/>
                </a:lnTo>
                <a:lnTo>
                  <a:pt x="246008" y="264160"/>
                </a:lnTo>
                <a:lnTo>
                  <a:pt x="362424" y="264160"/>
                </a:lnTo>
                <a:lnTo>
                  <a:pt x="364374" y="262889"/>
                </a:lnTo>
                <a:close/>
              </a:path>
              <a:path w="796925" h="765810">
                <a:moveTo>
                  <a:pt x="372654" y="257810"/>
                </a:moveTo>
                <a:lnTo>
                  <a:pt x="237296" y="257810"/>
                </a:lnTo>
                <a:lnTo>
                  <a:pt x="240738" y="262889"/>
                </a:lnTo>
                <a:lnTo>
                  <a:pt x="244417" y="263776"/>
                </a:lnTo>
                <a:lnTo>
                  <a:pt x="243646" y="262889"/>
                </a:lnTo>
                <a:lnTo>
                  <a:pt x="364374" y="262889"/>
                </a:lnTo>
                <a:lnTo>
                  <a:pt x="370225" y="259079"/>
                </a:lnTo>
                <a:lnTo>
                  <a:pt x="372654" y="257810"/>
                </a:lnTo>
                <a:close/>
              </a:path>
              <a:path w="796925" h="765810">
                <a:moveTo>
                  <a:pt x="796672" y="248919"/>
                </a:moveTo>
                <a:lnTo>
                  <a:pt x="400644" y="248919"/>
                </a:lnTo>
                <a:lnTo>
                  <a:pt x="414232" y="254000"/>
                </a:lnTo>
                <a:lnTo>
                  <a:pt x="423072" y="254000"/>
                </a:lnTo>
                <a:lnTo>
                  <a:pt x="425993" y="259079"/>
                </a:lnTo>
                <a:lnTo>
                  <a:pt x="432559" y="261619"/>
                </a:lnTo>
                <a:lnTo>
                  <a:pt x="432254" y="260350"/>
                </a:lnTo>
                <a:lnTo>
                  <a:pt x="557721" y="260350"/>
                </a:lnTo>
                <a:lnTo>
                  <a:pt x="561664" y="257810"/>
                </a:lnTo>
                <a:lnTo>
                  <a:pt x="571106" y="252729"/>
                </a:lnTo>
                <a:lnTo>
                  <a:pt x="581250" y="251460"/>
                </a:lnTo>
                <a:lnTo>
                  <a:pt x="588218" y="250189"/>
                </a:lnTo>
                <a:lnTo>
                  <a:pt x="796672" y="250189"/>
                </a:lnTo>
                <a:lnTo>
                  <a:pt x="796672" y="248919"/>
                </a:lnTo>
                <a:close/>
              </a:path>
              <a:path w="796925" h="765810">
                <a:moveTo>
                  <a:pt x="392720" y="250189"/>
                </a:moveTo>
                <a:lnTo>
                  <a:pt x="215058" y="250189"/>
                </a:lnTo>
                <a:lnTo>
                  <a:pt x="225180" y="251460"/>
                </a:lnTo>
                <a:lnTo>
                  <a:pt x="231098" y="255269"/>
                </a:lnTo>
                <a:lnTo>
                  <a:pt x="238058" y="259079"/>
                </a:lnTo>
                <a:lnTo>
                  <a:pt x="237296" y="257810"/>
                </a:lnTo>
                <a:lnTo>
                  <a:pt x="372654" y="257810"/>
                </a:lnTo>
                <a:lnTo>
                  <a:pt x="384795" y="251460"/>
                </a:lnTo>
                <a:lnTo>
                  <a:pt x="392720" y="250189"/>
                </a:lnTo>
                <a:close/>
              </a:path>
              <a:path w="796925" h="765810">
                <a:moveTo>
                  <a:pt x="583216" y="0"/>
                </a:moveTo>
                <a:lnTo>
                  <a:pt x="324648" y="0"/>
                </a:lnTo>
                <a:lnTo>
                  <a:pt x="260337" y="1269"/>
                </a:lnTo>
                <a:lnTo>
                  <a:pt x="632214" y="1269"/>
                </a:lnTo>
                <a:lnTo>
                  <a:pt x="58321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7658023" y="3567841"/>
            <a:ext cx="587335" cy="635704"/>
          </a:xfrm>
          <a:custGeom>
            <a:avLst/>
            <a:gdLst/>
            <a:ahLst/>
            <a:cxnLst/>
            <a:rect l="l" t="t" r="r" b="b"/>
            <a:pathLst>
              <a:path w="647700" h="701039">
                <a:moveTo>
                  <a:pt x="426886" y="661424"/>
                </a:moveTo>
                <a:lnTo>
                  <a:pt x="430301" y="663232"/>
                </a:lnTo>
                <a:lnTo>
                  <a:pt x="444385" y="671664"/>
                </a:lnTo>
                <a:lnTo>
                  <a:pt x="449770" y="674522"/>
                </a:lnTo>
                <a:lnTo>
                  <a:pt x="461568" y="679881"/>
                </a:lnTo>
                <a:lnTo>
                  <a:pt x="464286" y="682028"/>
                </a:lnTo>
                <a:lnTo>
                  <a:pt x="469887" y="683590"/>
                </a:lnTo>
                <a:lnTo>
                  <a:pt x="473443" y="684187"/>
                </a:lnTo>
                <a:lnTo>
                  <a:pt x="477532" y="688111"/>
                </a:lnTo>
                <a:lnTo>
                  <a:pt x="491135" y="690594"/>
                </a:lnTo>
                <a:lnTo>
                  <a:pt x="508709" y="696082"/>
                </a:lnTo>
                <a:lnTo>
                  <a:pt x="527290" y="700514"/>
                </a:lnTo>
                <a:lnTo>
                  <a:pt x="543915" y="699833"/>
                </a:lnTo>
                <a:lnTo>
                  <a:pt x="550808" y="690907"/>
                </a:lnTo>
                <a:lnTo>
                  <a:pt x="549386" y="682121"/>
                </a:lnTo>
                <a:lnTo>
                  <a:pt x="544472" y="673085"/>
                </a:lnTo>
                <a:lnTo>
                  <a:pt x="540893" y="663409"/>
                </a:lnTo>
                <a:lnTo>
                  <a:pt x="538755" y="661682"/>
                </a:lnTo>
                <a:lnTo>
                  <a:pt x="428396" y="661682"/>
                </a:lnTo>
                <a:lnTo>
                  <a:pt x="426886" y="661424"/>
                </a:lnTo>
                <a:close/>
              </a:path>
              <a:path w="647700" h="701039">
                <a:moveTo>
                  <a:pt x="537105" y="660349"/>
                </a:moveTo>
                <a:lnTo>
                  <a:pt x="424853" y="660349"/>
                </a:lnTo>
                <a:lnTo>
                  <a:pt x="428396" y="661682"/>
                </a:lnTo>
                <a:lnTo>
                  <a:pt x="538755" y="661682"/>
                </a:lnTo>
                <a:lnTo>
                  <a:pt x="537105" y="660349"/>
                </a:lnTo>
                <a:close/>
              </a:path>
              <a:path w="647700" h="701039">
                <a:moveTo>
                  <a:pt x="534766" y="655104"/>
                </a:moveTo>
                <a:lnTo>
                  <a:pt x="420293" y="655104"/>
                </a:lnTo>
                <a:lnTo>
                  <a:pt x="424154" y="660958"/>
                </a:lnTo>
                <a:lnTo>
                  <a:pt x="426886" y="661424"/>
                </a:lnTo>
                <a:lnTo>
                  <a:pt x="424853" y="660349"/>
                </a:lnTo>
                <a:lnTo>
                  <a:pt x="537105" y="660349"/>
                </a:lnTo>
                <a:lnTo>
                  <a:pt x="536130" y="659561"/>
                </a:lnTo>
                <a:lnTo>
                  <a:pt x="535749" y="657961"/>
                </a:lnTo>
                <a:lnTo>
                  <a:pt x="534766" y="655104"/>
                </a:lnTo>
                <a:close/>
              </a:path>
              <a:path w="647700" h="701039">
                <a:moveTo>
                  <a:pt x="412559" y="650240"/>
                </a:moveTo>
                <a:lnTo>
                  <a:pt x="413689" y="652894"/>
                </a:lnTo>
                <a:lnTo>
                  <a:pt x="419874" y="655358"/>
                </a:lnTo>
                <a:lnTo>
                  <a:pt x="420293" y="655104"/>
                </a:lnTo>
                <a:lnTo>
                  <a:pt x="534766" y="655104"/>
                </a:lnTo>
                <a:lnTo>
                  <a:pt x="533717" y="652056"/>
                </a:lnTo>
                <a:lnTo>
                  <a:pt x="532508" y="650773"/>
                </a:lnTo>
                <a:lnTo>
                  <a:pt x="413321" y="650773"/>
                </a:lnTo>
                <a:lnTo>
                  <a:pt x="412559" y="650240"/>
                </a:lnTo>
                <a:close/>
              </a:path>
              <a:path w="647700" h="701039">
                <a:moveTo>
                  <a:pt x="528058" y="644385"/>
                </a:moveTo>
                <a:lnTo>
                  <a:pt x="406412" y="644385"/>
                </a:lnTo>
                <a:lnTo>
                  <a:pt x="413321" y="650773"/>
                </a:lnTo>
                <a:lnTo>
                  <a:pt x="532508" y="650773"/>
                </a:lnTo>
                <a:lnTo>
                  <a:pt x="530390" y="648525"/>
                </a:lnTo>
                <a:lnTo>
                  <a:pt x="528058" y="644385"/>
                </a:lnTo>
                <a:close/>
              </a:path>
              <a:path w="647700" h="701039">
                <a:moveTo>
                  <a:pt x="401532" y="640699"/>
                </a:moveTo>
                <a:lnTo>
                  <a:pt x="403618" y="644271"/>
                </a:lnTo>
                <a:lnTo>
                  <a:pt x="406895" y="645223"/>
                </a:lnTo>
                <a:lnTo>
                  <a:pt x="406412" y="644385"/>
                </a:lnTo>
                <a:lnTo>
                  <a:pt x="528058" y="644385"/>
                </a:lnTo>
                <a:lnTo>
                  <a:pt x="527786" y="643902"/>
                </a:lnTo>
                <a:lnTo>
                  <a:pt x="527717" y="641985"/>
                </a:lnTo>
                <a:lnTo>
                  <a:pt x="402844" y="641985"/>
                </a:lnTo>
                <a:lnTo>
                  <a:pt x="401532" y="640699"/>
                </a:lnTo>
                <a:close/>
              </a:path>
              <a:path w="647700" h="701039">
                <a:moveTo>
                  <a:pt x="527656" y="640270"/>
                </a:moveTo>
                <a:lnTo>
                  <a:pt x="401281" y="640270"/>
                </a:lnTo>
                <a:lnTo>
                  <a:pt x="402844" y="641985"/>
                </a:lnTo>
                <a:lnTo>
                  <a:pt x="527717" y="641985"/>
                </a:lnTo>
                <a:lnTo>
                  <a:pt x="527656" y="640270"/>
                </a:lnTo>
                <a:close/>
              </a:path>
              <a:path w="647700" h="701039">
                <a:moveTo>
                  <a:pt x="524909" y="635114"/>
                </a:moveTo>
                <a:lnTo>
                  <a:pt x="395833" y="635114"/>
                </a:lnTo>
                <a:lnTo>
                  <a:pt x="401532" y="640699"/>
                </a:lnTo>
                <a:lnTo>
                  <a:pt x="401281" y="640270"/>
                </a:lnTo>
                <a:lnTo>
                  <a:pt x="527656" y="640270"/>
                </a:lnTo>
                <a:lnTo>
                  <a:pt x="527570" y="637870"/>
                </a:lnTo>
                <a:lnTo>
                  <a:pt x="526719" y="637870"/>
                </a:lnTo>
                <a:lnTo>
                  <a:pt x="524909" y="635114"/>
                </a:lnTo>
                <a:close/>
              </a:path>
              <a:path w="647700" h="701039">
                <a:moveTo>
                  <a:pt x="525545" y="635604"/>
                </a:moveTo>
                <a:lnTo>
                  <a:pt x="526719" y="637870"/>
                </a:lnTo>
                <a:lnTo>
                  <a:pt x="527570" y="637870"/>
                </a:lnTo>
                <a:lnTo>
                  <a:pt x="527557" y="637527"/>
                </a:lnTo>
                <a:lnTo>
                  <a:pt x="525545" y="635604"/>
                </a:lnTo>
                <a:close/>
              </a:path>
              <a:path w="647700" h="701039">
                <a:moveTo>
                  <a:pt x="519734" y="616127"/>
                </a:moveTo>
                <a:lnTo>
                  <a:pt x="381101" y="616127"/>
                </a:lnTo>
                <a:lnTo>
                  <a:pt x="383540" y="620953"/>
                </a:lnTo>
                <a:lnTo>
                  <a:pt x="388010" y="625652"/>
                </a:lnTo>
                <a:lnTo>
                  <a:pt x="391642" y="628954"/>
                </a:lnTo>
                <a:lnTo>
                  <a:pt x="393293" y="634161"/>
                </a:lnTo>
                <a:lnTo>
                  <a:pt x="397001" y="636295"/>
                </a:lnTo>
                <a:lnTo>
                  <a:pt x="395833" y="635114"/>
                </a:lnTo>
                <a:lnTo>
                  <a:pt x="524909" y="635114"/>
                </a:lnTo>
                <a:lnTo>
                  <a:pt x="524700" y="634796"/>
                </a:lnTo>
                <a:lnTo>
                  <a:pt x="525127" y="634796"/>
                </a:lnTo>
                <a:lnTo>
                  <a:pt x="523100" y="630885"/>
                </a:lnTo>
                <a:lnTo>
                  <a:pt x="522884" y="629754"/>
                </a:lnTo>
                <a:lnTo>
                  <a:pt x="522147" y="627430"/>
                </a:lnTo>
                <a:lnTo>
                  <a:pt x="519734" y="616127"/>
                </a:lnTo>
                <a:close/>
              </a:path>
              <a:path w="647700" h="701039">
                <a:moveTo>
                  <a:pt x="525127" y="634796"/>
                </a:moveTo>
                <a:lnTo>
                  <a:pt x="524700" y="634796"/>
                </a:lnTo>
                <a:lnTo>
                  <a:pt x="525545" y="635604"/>
                </a:lnTo>
                <a:lnTo>
                  <a:pt x="525127" y="634796"/>
                </a:lnTo>
                <a:close/>
              </a:path>
              <a:path w="647700" h="701039">
                <a:moveTo>
                  <a:pt x="524468" y="573697"/>
                </a:moveTo>
                <a:lnTo>
                  <a:pt x="357047" y="573697"/>
                </a:lnTo>
                <a:lnTo>
                  <a:pt x="362165" y="577430"/>
                </a:lnTo>
                <a:lnTo>
                  <a:pt x="362127" y="585127"/>
                </a:lnTo>
                <a:lnTo>
                  <a:pt x="366509" y="589495"/>
                </a:lnTo>
                <a:lnTo>
                  <a:pt x="368274" y="594639"/>
                </a:lnTo>
                <a:lnTo>
                  <a:pt x="370027" y="600379"/>
                </a:lnTo>
                <a:lnTo>
                  <a:pt x="377571" y="612825"/>
                </a:lnTo>
                <a:lnTo>
                  <a:pt x="381139" y="616318"/>
                </a:lnTo>
                <a:lnTo>
                  <a:pt x="381101" y="616127"/>
                </a:lnTo>
                <a:lnTo>
                  <a:pt x="519734" y="616127"/>
                </a:lnTo>
                <a:lnTo>
                  <a:pt x="516775" y="602272"/>
                </a:lnTo>
                <a:lnTo>
                  <a:pt x="516636" y="598170"/>
                </a:lnTo>
                <a:lnTo>
                  <a:pt x="516331" y="593344"/>
                </a:lnTo>
                <a:lnTo>
                  <a:pt x="516623" y="585127"/>
                </a:lnTo>
                <a:lnTo>
                  <a:pt x="516585" y="578802"/>
                </a:lnTo>
                <a:lnTo>
                  <a:pt x="520509" y="575284"/>
                </a:lnTo>
                <a:lnTo>
                  <a:pt x="524468" y="573697"/>
                </a:lnTo>
                <a:close/>
              </a:path>
              <a:path w="647700" h="701039">
                <a:moveTo>
                  <a:pt x="587107" y="553364"/>
                </a:moveTo>
                <a:lnTo>
                  <a:pt x="5905" y="553364"/>
                </a:lnTo>
                <a:lnTo>
                  <a:pt x="9766" y="558380"/>
                </a:lnTo>
                <a:lnTo>
                  <a:pt x="15353" y="559875"/>
                </a:lnTo>
                <a:lnTo>
                  <a:pt x="21167" y="562367"/>
                </a:lnTo>
                <a:lnTo>
                  <a:pt x="58915" y="573278"/>
                </a:lnTo>
                <a:lnTo>
                  <a:pt x="138683" y="573786"/>
                </a:lnTo>
                <a:lnTo>
                  <a:pt x="524468" y="573697"/>
                </a:lnTo>
                <a:lnTo>
                  <a:pt x="526216" y="572996"/>
                </a:lnTo>
                <a:lnTo>
                  <a:pt x="534619" y="571731"/>
                </a:lnTo>
                <a:lnTo>
                  <a:pt x="543612" y="570976"/>
                </a:lnTo>
                <a:lnTo>
                  <a:pt x="551091" y="570217"/>
                </a:lnTo>
                <a:lnTo>
                  <a:pt x="558050" y="567004"/>
                </a:lnTo>
                <a:lnTo>
                  <a:pt x="565840" y="564159"/>
                </a:lnTo>
                <a:lnTo>
                  <a:pt x="574027" y="561009"/>
                </a:lnTo>
                <a:lnTo>
                  <a:pt x="582180" y="556882"/>
                </a:lnTo>
                <a:lnTo>
                  <a:pt x="587107" y="553364"/>
                </a:lnTo>
                <a:close/>
              </a:path>
              <a:path w="647700" h="701039">
                <a:moveTo>
                  <a:pt x="78816" y="477888"/>
                </a:moveTo>
                <a:lnTo>
                  <a:pt x="70370" y="478459"/>
                </a:lnTo>
                <a:lnTo>
                  <a:pt x="69532" y="481850"/>
                </a:lnTo>
                <a:lnTo>
                  <a:pt x="65824" y="486422"/>
                </a:lnTo>
                <a:lnTo>
                  <a:pt x="38785" y="515378"/>
                </a:lnTo>
                <a:lnTo>
                  <a:pt x="30377" y="522870"/>
                </a:lnTo>
                <a:lnTo>
                  <a:pt x="17873" y="533790"/>
                </a:lnTo>
                <a:lnTo>
                  <a:pt x="6129" y="544553"/>
                </a:lnTo>
                <a:lnTo>
                  <a:pt x="0" y="551573"/>
                </a:lnTo>
                <a:lnTo>
                  <a:pt x="5842" y="553796"/>
                </a:lnTo>
                <a:lnTo>
                  <a:pt x="5905" y="553364"/>
                </a:lnTo>
                <a:lnTo>
                  <a:pt x="587107" y="553364"/>
                </a:lnTo>
                <a:lnTo>
                  <a:pt x="602931" y="542066"/>
                </a:lnTo>
                <a:lnTo>
                  <a:pt x="619977" y="524416"/>
                </a:lnTo>
                <a:lnTo>
                  <a:pt x="633235" y="503148"/>
                </a:lnTo>
                <a:lnTo>
                  <a:pt x="642457" y="477926"/>
                </a:lnTo>
                <a:lnTo>
                  <a:pt x="357035" y="477926"/>
                </a:lnTo>
                <a:lnTo>
                  <a:pt x="78816" y="477888"/>
                </a:lnTo>
                <a:close/>
              </a:path>
              <a:path w="647700" h="701039">
                <a:moveTo>
                  <a:pt x="643269" y="470763"/>
                </a:moveTo>
                <a:lnTo>
                  <a:pt x="411619" y="470763"/>
                </a:lnTo>
                <a:lnTo>
                  <a:pt x="406298" y="472325"/>
                </a:lnTo>
                <a:lnTo>
                  <a:pt x="398106" y="473633"/>
                </a:lnTo>
                <a:lnTo>
                  <a:pt x="386257" y="474687"/>
                </a:lnTo>
                <a:lnTo>
                  <a:pt x="380325" y="476963"/>
                </a:lnTo>
                <a:lnTo>
                  <a:pt x="372632" y="477797"/>
                </a:lnTo>
                <a:lnTo>
                  <a:pt x="357035" y="477926"/>
                </a:lnTo>
                <a:lnTo>
                  <a:pt x="642457" y="477926"/>
                </a:lnTo>
                <a:lnTo>
                  <a:pt x="642620" y="477481"/>
                </a:lnTo>
                <a:lnTo>
                  <a:pt x="643269" y="470763"/>
                </a:lnTo>
                <a:close/>
              </a:path>
              <a:path w="647700" h="701039">
                <a:moveTo>
                  <a:pt x="509206" y="375526"/>
                </a:moveTo>
                <a:lnTo>
                  <a:pt x="507771" y="377202"/>
                </a:lnTo>
                <a:lnTo>
                  <a:pt x="504260" y="391701"/>
                </a:lnTo>
                <a:lnTo>
                  <a:pt x="494484" y="409081"/>
                </a:lnTo>
                <a:lnTo>
                  <a:pt x="465266" y="442881"/>
                </a:lnTo>
                <a:lnTo>
                  <a:pt x="431786" y="463759"/>
                </a:lnTo>
                <a:lnTo>
                  <a:pt x="417271" y="467423"/>
                </a:lnTo>
                <a:lnTo>
                  <a:pt x="415734" y="468642"/>
                </a:lnTo>
                <a:lnTo>
                  <a:pt x="416013" y="468642"/>
                </a:lnTo>
                <a:lnTo>
                  <a:pt x="411352" y="470839"/>
                </a:lnTo>
                <a:lnTo>
                  <a:pt x="411619" y="470763"/>
                </a:lnTo>
                <a:lnTo>
                  <a:pt x="643269" y="470763"/>
                </a:lnTo>
                <a:lnTo>
                  <a:pt x="645986" y="442641"/>
                </a:lnTo>
                <a:lnTo>
                  <a:pt x="647106" y="383721"/>
                </a:lnTo>
                <a:lnTo>
                  <a:pt x="647082" y="376085"/>
                </a:lnTo>
                <a:lnTo>
                  <a:pt x="508990" y="376085"/>
                </a:lnTo>
                <a:lnTo>
                  <a:pt x="509206" y="375526"/>
                </a:lnTo>
                <a:close/>
              </a:path>
              <a:path w="647700" h="701039">
                <a:moveTo>
                  <a:pt x="518591" y="0"/>
                </a:moveTo>
                <a:lnTo>
                  <a:pt x="518668" y="320586"/>
                </a:lnTo>
                <a:lnTo>
                  <a:pt x="515137" y="346798"/>
                </a:lnTo>
                <a:lnTo>
                  <a:pt x="514197" y="357835"/>
                </a:lnTo>
                <a:lnTo>
                  <a:pt x="513588" y="361607"/>
                </a:lnTo>
                <a:lnTo>
                  <a:pt x="513130" y="365391"/>
                </a:lnTo>
                <a:lnTo>
                  <a:pt x="511314" y="371551"/>
                </a:lnTo>
                <a:lnTo>
                  <a:pt x="508990" y="376085"/>
                </a:lnTo>
                <a:lnTo>
                  <a:pt x="647082" y="376085"/>
                </a:lnTo>
                <a:lnTo>
                  <a:pt x="646892" y="314581"/>
                </a:lnTo>
                <a:lnTo>
                  <a:pt x="646257" y="249081"/>
                </a:lnTo>
                <a:lnTo>
                  <a:pt x="646112" y="201079"/>
                </a:lnTo>
                <a:lnTo>
                  <a:pt x="647188" y="157606"/>
                </a:lnTo>
                <a:lnTo>
                  <a:pt x="645909" y="117711"/>
                </a:lnTo>
                <a:lnTo>
                  <a:pt x="637114" y="80505"/>
                </a:lnTo>
                <a:lnTo>
                  <a:pt x="615645" y="45097"/>
                </a:lnTo>
                <a:lnTo>
                  <a:pt x="584164" y="18704"/>
                </a:lnTo>
                <a:lnTo>
                  <a:pt x="568787" y="10887"/>
                </a:lnTo>
                <a:lnTo>
                  <a:pt x="563156" y="7658"/>
                </a:lnTo>
                <a:lnTo>
                  <a:pt x="545606" y="2501"/>
                </a:lnTo>
                <a:lnTo>
                  <a:pt x="545312" y="2501"/>
                </a:lnTo>
                <a:lnTo>
                  <a:pt x="544416" y="2082"/>
                </a:lnTo>
                <a:lnTo>
                  <a:pt x="541667" y="2082"/>
                </a:lnTo>
                <a:lnTo>
                  <a:pt x="518591" y="0"/>
                </a:lnTo>
                <a:close/>
              </a:path>
              <a:path w="647700" h="701039">
                <a:moveTo>
                  <a:pt x="544930" y="2216"/>
                </a:moveTo>
                <a:lnTo>
                  <a:pt x="545312" y="2501"/>
                </a:lnTo>
                <a:lnTo>
                  <a:pt x="545606" y="2501"/>
                </a:lnTo>
                <a:lnTo>
                  <a:pt x="544930" y="2216"/>
                </a:lnTo>
                <a:close/>
              </a:path>
              <a:path w="647700" h="701039">
                <a:moveTo>
                  <a:pt x="543305" y="1003"/>
                </a:moveTo>
                <a:lnTo>
                  <a:pt x="542818" y="1324"/>
                </a:lnTo>
                <a:lnTo>
                  <a:pt x="544930" y="2216"/>
                </a:lnTo>
                <a:lnTo>
                  <a:pt x="543305" y="1003"/>
                </a:lnTo>
                <a:close/>
              </a:path>
              <a:path w="647700" h="701039">
                <a:moveTo>
                  <a:pt x="542808" y="1331"/>
                </a:moveTo>
                <a:lnTo>
                  <a:pt x="541667" y="2082"/>
                </a:lnTo>
                <a:lnTo>
                  <a:pt x="544416" y="2082"/>
                </a:lnTo>
                <a:lnTo>
                  <a:pt x="542808" y="133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7442228" y="4230179"/>
            <a:ext cx="2365418" cy="634755"/>
          </a:xfrm>
          <a:custGeom>
            <a:avLst/>
            <a:gdLst/>
            <a:ahLst/>
            <a:cxnLst/>
            <a:rect l="l" t="t" r="r" b="b"/>
            <a:pathLst>
              <a:path w="2362200" h="565785">
                <a:moveTo>
                  <a:pt x="2362111" y="0"/>
                </a:moveTo>
                <a:lnTo>
                  <a:pt x="0" y="0"/>
                </a:lnTo>
                <a:lnTo>
                  <a:pt x="0" y="565746"/>
                </a:lnTo>
                <a:lnTo>
                  <a:pt x="2274430" y="565746"/>
                </a:lnTo>
                <a:lnTo>
                  <a:pt x="2362111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7544621" y="4381474"/>
            <a:ext cx="62188" cy="513054"/>
          </a:xfrm>
          <a:custGeom>
            <a:avLst/>
            <a:gdLst/>
            <a:ahLst/>
            <a:cxnLst/>
            <a:rect l="l" t="t" r="r" b="b"/>
            <a:pathLst>
              <a:path w="68579" h="565785">
                <a:moveTo>
                  <a:pt x="0" y="0"/>
                </a:moveTo>
                <a:lnTo>
                  <a:pt x="68313" y="0"/>
                </a:lnTo>
                <a:lnTo>
                  <a:pt x="68313" y="565746"/>
                </a:lnTo>
                <a:lnTo>
                  <a:pt x="0" y="565746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7811301" y="5717832"/>
            <a:ext cx="1269370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154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79" b="1" spc="1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79" b="1" spc="5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79" b="1" spc="213" dirty="0">
                <a:solidFill>
                  <a:srgbClr val="231F20"/>
                </a:solidFill>
                <a:latin typeface="Calibri"/>
                <a:cs typeface="Calibri"/>
              </a:rPr>
              <a:t>TECRAFT</a:t>
            </a:r>
            <a:endParaRPr sz="1179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24392" y="5555916"/>
            <a:ext cx="1972179" cy="0"/>
          </a:xfrm>
          <a:custGeom>
            <a:avLst/>
            <a:gdLst/>
            <a:ahLst/>
            <a:cxnLst/>
            <a:rect l="l" t="t" r="r" b="b"/>
            <a:pathLst>
              <a:path w="2174875">
                <a:moveTo>
                  <a:pt x="0" y="0"/>
                </a:moveTo>
                <a:lnTo>
                  <a:pt x="2174811" y="0"/>
                </a:lnTo>
              </a:path>
            </a:pathLst>
          </a:custGeom>
          <a:ln w="111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 txBox="1"/>
          <p:nvPr/>
        </p:nvSpPr>
        <p:spPr>
          <a:xfrm>
            <a:off x="7599448" y="4671860"/>
            <a:ext cx="2828138" cy="110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676" marR="4607" indent="-77735">
              <a:lnSpc>
                <a:spcPct val="132300"/>
              </a:lnSpc>
              <a:tabLst>
                <a:tab pos="1519583" algn="l"/>
              </a:tabLst>
            </a:pPr>
            <a:r>
              <a:rPr sz="1179" u="sng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u="sng" spc="-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endParaRPr lang="en-GB" sz="1179" u="sng" spc="-68" dirty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88676" marR="4607" indent="-77735">
              <a:lnSpc>
                <a:spcPct val="132300"/>
              </a:lnSpc>
              <a:tabLst>
                <a:tab pos="1519583" algn="l"/>
              </a:tabLst>
            </a:pPr>
            <a:r>
              <a:rPr sz="1179" b="1" spc="159" dirty="0">
                <a:solidFill>
                  <a:srgbClr val="231F20"/>
                </a:solidFill>
                <a:latin typeface="Calibri"/>
                <a:cs typeface="Calibri"/>
              </a:rPr>
              <a:t>MARKETIN</a:t>
            </a:r>
            <a:r>
              <a:rPr sz="1179" b="1" spc="204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lang="en-GB" sz="1179" b="1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GB" sz="725" b="1" spc="204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(OPPORTUNITIES,MARKETS, MEDIA SALES )</a:t>
            </a:r>
            <a:endParaRPr lang="en-GB" sz="1179" b="1" spc="-236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88676" marR="4607" indent="-77735">
              <a:lnSpc>
                <a:spcPct val="132300"/>
              </a:lnSpc>
              <a:tabLst>
                <a:tab pos="1519583" algn="l"/>
              </a:tabLst>
            </a:pPr>
            <a:r>
              <a:rPr sz="1179" b="1" spc="163" dirty="0">
                <a:solidFill>
                  <a:srgbClr val="231F20"/>
                </a:solidFill>
                <a:latin typeface="Calibri"/>
                <a:cs typeface="Calibri"/>
              </a:rPr>
              <a:t>COMMUNIC</a:t>
            </a:r>
            <a:r>
              <a:rPr sz="1179" b="1" spc="59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79" b="1" spc="195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lang="en-GB" sz="1179" b="1" spc="195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88676" marR="4607" indent="-77735">
              <a:lnSpc>
                <a:spcPct val="132300"/>
              </a:lnSpc>
              <a:tabLst>
                <a:tab pos="1519583" algn="l"/>
              </a:tabLst>
            </a:pPr>
            <a:endParaRPr sz="1179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94446" y="4436165"/>
            <a:ext cx="183167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750"/>
              </a:lnSpc>
            </a:pPr>
            <a:r>
              <a:rPr sz="1542" b="1" spc="5" dirty="0">
                <a:solidFill>
                  <a:srgbClr val="FFFFFF"/>
                </a:solidFill>
                <a:latin typeface="Tahoma"/>
                <a:cs typeface="Tahoma"/>
              </a:rPr>
              <a:t>COMMUN</a:t>
            </a:r>
            <a:r>
              <a:rPr sz="1542" b="1" spc="-18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42" b="1" spc="103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42" b="1" spc="-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42" b="1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42" b="1" spc="-23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42" b="1" spc="-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endParaRPr sz="1542" dirty="0">
              <a:latin typeface="Tahoma"/>
              <a:cs typeface="Tahoma"/>
            </a:endParaRPr>
          </a:p>
          <a:p>
            <a:pPr marL="13243">
              <a:lnSpc>
                <a:spcPts val="1206"/>
              </a:lnSpc>
            </a:pPr>
            <a:r>
              <a:rPr sz="1088" b="1" spc="-82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088" b="1" spc="-6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88" b="1" spc="-91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088" b="1" spc="-6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88" b="1" spc="5" dirty="0">
                <a:solidFill>
                  <a:srgbClr val="FFFFFF"/>
                </a:solidFill>
                <a:latin typeface="Tahoma"/>
                <a:cs typeface="Tahoma"/>
              </a:rPr>
              <a:t>MARKETING</a:t>
            </a:r>
            <a:r>
              <a:rPr sz="1088" b="1" spc="-6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88" b="1" spc="-82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088" dirty="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79103" y="1888183"/>
            <a:ext cx="313245" cy="313821"/>
          </a:xfrm>
          <a:custGeom>
            <a:avLst/>
            <a:gdLst/>
            <a:ahLst/>
            <a:cxnLst/>
            <a:rect l="l" t="t" r="r" b="b"/>
            <a:pathLst>
              <a:path w="345440" h="346075">
                <a:moveTo>
                  <a:pt x="273198" y="272515"/>
                </a:moveTo>
                <a:lnTo>
                  <a:pt x="73264" y="272515"/>
                </a:lnTo>
                <a:lnTo>
                  <a:pt x="85262" y="275704"/>
                </a:lnTo>
                <a:lnTo>
                  <a:pt x="97907" y="285045"/>
                </a:lnTo>
                <a:lnTo>
                  <a:pt x="103482" y="290443"/>
                </a:lnTo>
                <a:lnTo>
                  <a:pt x="105883" y="296539"/>
                </a:lnTo>
                <a:lnTo>
                  <a:pt x="107534" y="304730"/>
                </a:lnTo>
                <a:lnTo>
                  <a:pt x="108905" y="317495"/>
                </a:lnTo>
                <a:lnTo>
                  <a:pt x="110199" y="328733"/>
                </a:lnTo>
                <a:lnTo>
                  <a:pt x="115129" y="337381"/>
                </a:lnTo>
                <a:lnTo>
                  <a:pt x="127409" y="342373"/>
                </a:lnTo>
                <a:lnTo>
                  <a:pt x="135450" y="344144"/>
                </a:lnTo>
                <a:lnTo>
                  <a:pt x="141131" y="345483"/>
                </a:lnTo>
                <a:lnTo>
                  <a:pt x="146022" y="345172"/>
                </a:lnTo>
                <a:lnTo>
                  <a:pt x="151691" y="341992"/>
                </a:lnTo>
                <a:lnTo>
                  <a:pt x="157440" y="335035"/>
                </a:lnTo>
                <a:lnTo>
                  <a:pt x="163599" y="325179"/>
                </a:lnTo>
                <a:lnTo>
                  <a:pt x="171485" y="315287"/>
                </a:lnTo>
                <a:lnTo>
                  <a:pt x="182413" y="308223"/>
                </a:lnTo>
                <a:lnTo>
                  <a:pt x="204329" y="305434"/>
                </a:lnTo>
                <a:lnTo>
                  <a:pt x="278047" y="305434"/>
                </a:lnTo>
                <a:lnTo>
                  <a:pt x="278768" y="302597"/>
                </a:lnTo>
                <a:lnTo>
                  <a:pt x="277802" y="302419"/>
                </a:lnTo>
                <a:lnTo>
                  <a:pt x="274577" y="287992"/>
                </a:lnTo>
                <a:lnTo>
                  <a:pt x="272960" y="277068"/>
                </a:lnTo>
                <a:lnTo>
                  <a:pt x="272891" y="275704"/>
                </a:lnTo>
                <a:lnTo>
                  <a:pt x="273198" y="272515"/>
                </a:lnTo>
                <a:close/>
              </a:path>
              <a:path w="345440" h="346075">
                <a:moveTo>
                  <a:pt x="278047" y="305434"/>
                </a:moveTo>
                <a:lnTo>
                  <a:pt x="204329" y="305434"/>
                </a:lnTo>
                <a:lnTo>
                  <a:pt x="219889" y="311958"/>
                </a:lnTo>
                <a:lnTo>
                  <a:pt x="231531" y="321819"/>
                </a:lnTo>
                <a:lnTo>
                  <a:pt x="241696" y="329038"/>
                </a:lnTo>
                <a:lnTo>
                  <a:pt x="251435" y="328681"/>
                </a:lnTo>
                <a:lnTo>
                  <a:pt x="262628" y="323568"/>
                </a:lnTo>
                <a:lnTo>
                  <a:pt x="272070" y="316755"/>
                </a:lnTo>
                <a:lnTo>
                  <a:pt x="276558" y="311296"/>
                </a:lnTo>
                <a:lnTo>
                  <a:pt x="278047" y="305434"/>
                </a:lnTo>
                <a:close/>
              </a:path>
              <a:path w="345440" h="346075">
                <a:moveTo>
                  <a:pt x="100041" y="15323"/>
                </a:moveTo>
                <a:lnTo>
                  <a:pt x="92539" y="16804"/>
                </a:lnTo>
                <a:lnTo>
                  <a:pt x="82170" y="22173"/>
                </a:lnTo>
                <a:lnTo>
                  <a:pt x="72675" y="29159"/>
                </a:lnTo>
                <a:lnTo>
                  <a:pt x="67795" y="35490"/>
                </a:lnTo>
                <a:lnTo>
                  <a:pt x="68068" y="41256"/>
                </a:lnTo>
                <a:lnTo>
                  <a:pt x="69615" y="49987"/>
                </a:lnTo>
                <a:lnTo>
                  <a:pt x="71464" y="58890"/>
                </a:lnTo>
                <a:lnTo>
                  <a:pt x="72558" y="64675"/>
                </a:lnTo>
                <a:lnTo>
                  <a:pt x="49722" y="104497"/>
                </a:lnTo>
                <a:lnTo>
                  <a:pt x="26534" y="108519"/>
                </a:lnTo>
                <a:lnTo>
                  <a:pt x="16830" y="109544"/>
                </a:lnTo>
                <a:lnTo>
                  <a:pt x="6518" y="111703"/>
                </a:lnTo>
                <a:lnTo>
                  <a:pt x="6213" y="117558"/>
                </a:lnTo>
                <a:lnTo>
                  <a:pt x="2238" y="127858"/>
                </a:lnTo>
                <a:lnTo>
                  <a:pt x="771" y="133059"/>
                </a:lnTo>
                <a:lnTo>
                  <a:pt x="0" y="139711"/>
                </a:lnTo>
                <a:lnTo>
                  <a:pt x="709" y="146447"/>
                </a:lnTo>
                <a:lnTo>
                  <a:pt x="3711" y="151924"/>
                </a:lnTo>
                <a:lnTo>
                  <a:pt x="6035" y="154235"/>
                </a:lnTo>
                <a:lnTo>
                  <a:pt x="10404" y="156623"/>
                </a:lnTo>
                <a:lnTo>
                  <a:pt x="13084" y="158541"/>
                </a:lnTo>
                <a:lnTo>
                  <a:pt x="40088" y="198156"/>
                </a:lnTo>
                <a:lnTo>
                  <a:pt x="38777" y="209636"/>
                </a:lnTo>
                <a:lnTo>
                  <a:pt x="32907" y="220378"/>
                </a:lnTo>
                <a:lnTo>
                  <a:pt x="22037" y="233585"/>
                </a:lnTo>
                <a:lnTo>
                  <a:pt x="16626" y="241426"/>
                </a:lnTo>
                <a:lnTo>
                  <a:pt x="36050" y="277068"/>
                </a:lnTo>
                <a:lnTo>
                  <a:pt x="44973" y="276778"/>
                </a:lnTo>
                <a:lnTo>
                  <a:pt x="60354" y="273524"/>
                </a:lnTo>
                <a:lnTo>
                  <a:pt x="73264" y="272515"/>
                </a:lnTo>
                <a:lnTo>
                  <a:pt x="273198" y="272515"/>
                </a:lnTo>
                <a:lnTo>
                  <a:pt x="273758" y="266707"/>
                </a:lnTo>
                <a:lnTo>
                  <a:pt x="277563" y="258006"/>
                </a:lnTo>
                <a:lnTo>
                  <a:pt x="284483" y="248774"/>
                </a:lnTo>
                <a:lnTo>
                  <a:pt x="295537" y="241926"/>
                </a:lnTo>
                <a:lnTo>
                  <a:pt x="168098" y="241926"/>
                </a:lnTo>
                <a:lnTo>
                  <a:pt x="131443" y="228751"/>
                </a:lnTo>
                <a:lnTo>
                  <a:pt x="107591" y="197209"/>
                </a:lnTo>
                <a:lnTo>
                  <a:pt x="106139" y="154235"/>
                </a:lnTo>
                <a:lnTo>
                  <a:pt x="106076" y="151899"/>
                </a:lnTo>
                <a:lnTo>
                  <a:pt x="125743" y="120804"/>
                </a:lnTo>
                <a:lnTo>
                  <a:pt x="158834" y="105063"/>
                </a:lnTo>
                <a:lnTo>
                  <a:pt x="327170" y="105063"/>
                </a:lnTo>
                <a:lnTo>
                  <a:pt x="330114" y="99448"/>
                </a:lnTo>
                <a:lnTo>
                  <a:pt x="328766" y="92332"/>
                </a:lnTo>
                <a:lnTo>
                  <a:pt x="323850" y="82468"/>
                </a:lnTo>
                <a:lnTo>
                  <a:pt x="317509" y="73452"/>
                </a:lnTo>
                <a:lnTo>
                  <a:pt x="316256" y="72432"/>
                </a:lnTo>
                <a:lnTo>
                  <a:pt x="277809" y="72432"/>
                </a:lnTo>
                <a:lnTo>
                  <a:pt x="267742" y="71717"/>
                </a:lnTo>
                <a:lnTo>
                  <a:pt x="258455" y="68078"/>
                </a:lnTo>
                <a:lnTo>
                  <a:pt x="249189" y="61056"/>
                </a:lnTo>
                <a:lnTo>
                  <a:pt x="241531" y="53931"/>
                </a:lnTo>
                <a:lnTo>
                  <a:pt x="241798" y="53524"/>
                </a:lnTo>
                <a:lnTo>
                  <a:pt x="238953" y="43618"/>
                </a:lnTo>
                <a:lnTo>
                  <a:pt x="238615" y="41256"/>
                </a:lnTo>
                <a:lnTo>
                  <a:pt x="146624" y="41256"/>
                </a:lnTo>
                <a:lnTo>
                  <a:pt x="137709" y="39008"/>
                </a:lnTo>
                <a:lnTo>
                  <a:pt x="127585" y="34234"/>
                </a:lnTo>
                <a:lnTo>
                  <a:pt x="109700" y="19976"/>
                </a:lnTo>
                <a:lnTo>
                  <a:pt x="100041" y="15323"/>
                </a:lnTo>
                <a:close/>
              </a:path>
              <a:path w="345440" h="346075">
                <a:moveTo>
                  <a:pt x="327170" y="105063"/>
                </a:moveTo>
                <a:lnTo>
                  <a:pt x="158834" y="105063"/>
                </a:lnTo>
                <a:lnTo>
                  <a:pt x="195313" y="106688"/>
                </a:lnTo>
                <a:lnTo>
                  <a:pt x="225161" y="127667"/>
                </a:lnTo>
                <a:lnTo>
                  <a:pt x="227739" y="131147"/>
                </a:lnTo>
                <a:lnTo>
                  <a:pt x="229758" y="133382"/>
                </a:lnTo>
                <a:lnTo>
                  <a:pt x="232082" y="137078"/>
                </a:lnTo>
                <a:lnTo>
                  <a:pt x="241222" y="162108"/>
                </a:lnTo>
                <a:lnTo>
                  <a:pt x="239945" y="188638"/>
                </a:lnTo>
                <a:lnTo>
                  <a:pt x="228727" y="213146"/>
                </a:lnTo>
                <a:lnTo>
                  <a:pt x="208041" y="232112"/>
                </a:lnTo>
                <a:lnTo>
                  <a:pt x="168098" y="241926"/>
                </a:lnTo>
                <a:lnTo>
                  <a:pt x="295537" y="241926"/>
                </a:lnTo>
                <a:lnTo>
                  <a:pt x="300062" y="239123"/>
                </a:lnTo>
                <a:lnTo>
                  <a:pt x="317450" y="236517"/>
                </a:lnTo>
                <a:lnTo>
                  <a:pt x="332455" y="234071"/>
                </a:lnTo>
                <a:lnTo>
                  <a:pt x="340883" y="224898"/>
                </a:lnTo>
                <a:lnTo>
                  <a:pt x="345358" y="204239"/>
                </a:lnTo>
                <a:lnTo>
                  <a:pt x="343669" y="194793"/>
                </a:lnTo>
                <a:lnTo>
                  <a:pt x="335177" y="188319"/>
                </a:lnTo>
                <a:lnTo>
                  <a:pt x="319243" y="176575"/>
                </a:lnTo>
                <a:lnTo>
                  <a:pt x="312194" y="170504"/>
                </a:lnTo>
                <a:lnTo>
                  <a:pt x="309832" y="168701"/>
                </a:lnTo>
                <a:lnTo>
                  <a:pt x="307927" y="160725"/>
                </a:lnTo>
                <a:lnTo>
                  <a:pt x="306455" y="137543"/>
                </a:lnTo>
                <a:lnTo>
                  <a:pt x="313101" y="124052"/>
                </a:lnTo>
                <a:lnTo>
                  <a:pt x="322706" y="113578"/>
                </a:lnTo>
                <a:lnTo>
                  <a:pt x="327170" y="105063"/>
                </a:lnTo>
                <a:close/>
              </a:path>
              <a:path w="345440" h="346075">
                <a:moveTo>
                  <a:pt x="302593" y="66529"/>
                </a:moveTo>
                <a:lnTo>
                  <a:pt x="298199" y="68714"/>
                </a:lnTo>
                <a:lnTo>
                  <a:pt x="289410" y="70682"/>
                </a:lnTo>
                <a:lnTo>
                  <a:pt x="277809" y="72432"/>
                </a:lnTo>
                <a:lnTo>
                  <a:pt x="316256" y="72432"/>
                </a:lnTo>
                <a:lnTo>
                  <a:pt x="311889" y="68879"/>
                </a:lnTo>
                <a:lnTo>
                  <a:pt x="302593" y="66529"/>
                </a:lnTo>
                <a:close/>
              </a:path>
              <a:path w="345440" h="346075">
                <a:moveTo>
                  <a:pt x="204667" y="0"/>
                </a:moveTo>
                <a:lnTo>
                  <a:pt x="195273" y="1623"/>
                </a:lnTo>
                <a:lnTo>
                  <a:pt x="188901" y="10118"/>
                </a:lnTo>
                <a:lnTo>
                  <a:pt x="177155" y="26181"/>
                </a:lnTo>
                <a:lnTo>
                  <a:pt x="170437" y="34017"/>
                </a:lnTo>
                <a:lnTo>
                  <a:pt x="169916" y="34538"/>
                </a:lnTo>
                <a:lnTo>
                  <a:pt x="153635" y="39453"/>
                </a:lnTo>
                <a:lnTo>
                  <a:pt x="146624" y="41256"/>
                </a:lnTo>
                <a:lnTo>
                  <a:pt x="238615" y="41256"/>
                </a:lnTo>
                <a:lnTo>
                  <a:pt x="237384" y="32666"/>
                </a:lnTo>
                <a:lnTo>
                  <a:pt x="236378" y="20709"/>
                </a:lnTo>
                <a:lnTo>
                  <a:pt x="233292" y="10441"/>
                </a:lnTo>
                <a:lnTo>
                  <a:pt x="225478" y="4553"/>
                </a:lnTo>
                <a:lnTo>
                  <a:pt x="20466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9049051" y="2016044"/>
            <a:ext cx="169291" cy="442229"/>
          </a:xfrm>
          <a:custGeom>
            <a:avLst/>
            <a:gdLst/>
            <a:ahLst/>
            <a:cxnLst/>
            <a:rect l="l" t="t" r="r" b="b"/>
            <a:pathLst>
              <a:path w="186690" h="487680">
                <a:moveTo>
                  <a:pt x="186258" y="487362"/>
                </a:moveTo>
                <a:lnTo>
                  <a:pt x="186258" y="0"/>
                </a:lnTo>
                <a:lnTo>
                  <a:pt x="0" y="0"/>
                </a:lnTo>
                <a:lnTo>
                  <a:pt x="0" y="487362"/>
                </a:lnTo>
                <a:lnTo>
                  <a:pt x="186258" y="48736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8833810" y="2117850"/>
            <a:ext cx="168715" cy="340309"/>
          </a:xfrm>
          <a:custGeom>
            <a:avLst/>
            <a:gdLst/>
            <a:ahLst/>
            <a:cxnLst/>
            <a:rect l="l" t="t" r="r" b="b"/>
            <a:pathLst>
              <a:path w="186054" h="375285">
                <a:moveTo>
                  <a:pt x="185826" y="375094"/>
                </a:moveTo>
                <a:lnTo>
                  <a:pt x="185826" y="0"/>
                </a:lnTo>
                <a:lnTo>
                  <a:pt x="0" y="0"/>
                </a:lnTo>
                <a:lnTo>
                  <a:pt x="0" y="375094"/>
                </a:lnTo>
                <a:lnTo>
                  <a:pt x="185826" y="37509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8707763" y="1872988"/>
            <a:ext cx="206142" cy="183686"/>
          </a:xfrm>
          <a:custGeom>
            <a:avLst/>
            <a:gdLst/>
            <a:ahLst/>
            <a:cxnLst/>
            <a:rect l="l" t="t" r="r" b="b"/>
            <a:pathLst>
              <a:path w="227329" h="202564">
                <a:moveTo>
                  <a:pt x="104165" y="31788"/>
                </a:moveTo>
                <a:lnTo>
                  <a:pt x="93725" y="38735"/>
                </a:lnTo>
                <a:lnTo>
                  <a:pt x="91262" y="39509"/>
                </a:lnTo>
                <a:lnTo>
                  <a:pt x="82359" y="42418"/>
                </a:lnTo>
                <a:lnTo>
                  <a:pt x="78955" y="45326"/>
                </a:lnTo>
                <a:lnTo>
                  <a:pt x="74815" y="47180"/>
                </a:lnTo>
                <a:lnTo>
                  <a:pt x="57492" y="55219"/>
                </a:lnTo>
                <a:lnTo>
                  <a:pt x="55117" y="56387"/>
                </a:lnTo>
                <a:lnTo>
                  <a:pt x="53682" y="56400"/>
                </a:lnTo>
                <a:lnTo>
                  <a:pt x="49275" y="58839"/>
                </a:lnTo>
                <a:lnTo>
                  <a:pt x="48818" y="59766"/>
                </a:lnTo>
                <a:lnTo>
                  <a:pt x="43484" y="61810"/>
                </a:lnTo>
                <a:lnTo>
                  <a:pt x="42722" y="61950"/>
                </a:lnTo>
                <a:lnTo>
                  <a:pt x="40170" y="63233"/>
                </a:lnTo>
                <a:lnTo>
                  <a:pt x="0" y="82194"/>
                </a:lnTo>
                <a:lnTo>
                  <a:pt x="59385" y="201993"/>
                </a:lnTo>
                <a:lnTo>
                  <a:pt x="100299" y="181879"/>
                </a:lnTo>
                <a:lnTo>
                  <a:pt x="119037" y="173148"/>
                </a:lnTo>
                <a:lnTo>
                  <a:pt x="137870" y="164631"/>
                </a:lnTo>
                <a:lnTo>
                  <a:pt x="179069" y="145161"/>
                </a:lnTo>
                <a:lnTo>
                  <a:pt x="187419" y="141097"/>
                </a:lnTo>
                <a:lnTo>
                  <a:pt x="195695" y="136758"/>
                </a:lnTo>
                <a:lnTo>
                  <a:pt x="204032" y="132579"/>
                </a:lnTo>
                <a:lnTo>
                  <a:pt x="212559" y="128993"/>
                </a:lnTo>
                <a:lnTo>
                  <a:pt x="214401" y="128320"/>
                </a:lnTo>
                <a:lnTo>
                  <a:pt x="215620" y="127584"/>
                </a:lnTo>
                <a:lnTo>
                  <a:pt x="220217" y="125298"/>
                </a:lnTo>
                <a:lnTo>
                  <a:pt x="225005" y="123863"/>
                </a:lnTo>
                <a:lnTo>
                  <a:pt x="226745" y="121246"/>
                </a:lnTo>
                <a:lnTo>
                  <a:pt x="211988" y="91973"/>
                </a:lnTo>
                <a:lnTo>
                  <a:pt x="210019" y="86982"/>
                </a:lnTo>
                <a:lnTo>
                  <a:pt x="207835" y="82042"/>
                </a:lnTo>
                <a:lnTo>
                  <a:pt x="203339" y="75095"/>
                </a:lnTo>
                <a:lnTo>
                  <a:pt x="202971" y="72656"/>
                </a:lnTo>
                <a:lnTo>
                  <a:pt x="200304" y="67360"/>
                </a:lnTo>
                <a:lnTo>
                  <a:pt x="199199" y="64655"/>
                </a:lnTo>
                <a:lnTo>
                  <a:pt x="194754" y="57785"/>
                </a:lnTo>
                <a:lnTo>
                  <a:pt x="193243" y="52971"/>
                </a:lnTo>
                <a:lnTo>
                  <a:pt x="189077" y="44678"/>
                </a:lnTo>
                <a:lnTo>
                  <a:pt x="187947" y="44132"/>
                </a:lnTo>
                <a:lnTo>
                  <a:pt x="186766" y="40576"/>
                </a:lnTo>
                <a:lnTo>
                  <a:pt x="182660" y="31927"/>
                </a:lnTo>
                <a:lnTo>
                  <a:pt x="108419" y="31927"/>
                </a:lnTo>
                <a:lnTo>
                  <a:pt x="104165" y="31788"/>
                </a:lnTo>
                <a:close/>
              </a:path>
              <a:path w="227329" h="202564">
                <a:moveTo>
                  <a:pt x="167131" y="0"/>
                </a:moveTo>
                <a:lnTo>
                  <a:pt x="167525" y="2857"/>
                </a:lnTo>
                <a:lnTo>
                  <a:pt x="156133" y="8521"/>
                </a:lnTo>
                <a:lnTo>
                  <a:pt x="130530" y="20764"/>
                </a:lnTo>
                <a:lnTo>
                  <a:pt x="129730" y="21221"/>
                </a:lnTo>
                <a:lnTo>
                  <a:pt x="128841" y="21678"/>
                </a:lnTo>
                <a:lnTo>
                  <a:pt x="123393" y="23939"/>
                </a:lnTo>
                <a:lnTo>
                  <a:pt x="119189" y="25336"/>
                </a:lnTo>
                <a:lnTo>
                  <a:pt x="108419" y="31927"/>
                </a:lnTo>
                <a:lnTo>
                  <a:pt x="182660" y="31927"/>
                </a:lnTo>
                <a:lnTo>
                  <a:pt x="181521" y="29527"/>
                </a:lnTo>
                <a:lnTo>
                  <a:pt x="177838" y="23583"/>
                </a:lnTo>
                <a:lnTo>
                  <a:pt x="175552" y="16840"/>
                </a:lnTo>
                <a:lnTo>
                  <a:pt x="171970" y="10769"/>
                </a:lnTo>
                <a:lnTo>
                  <a:pt x="171056" y="9042"/>
                </a:lnTo>
                <a:lnTo>
                  <a:pt x="16713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8618581" y="2248650"/>
            <a:ext cx="168139" cy="209598"/>
          </a:xfrm>
          <a:custGeom>
            <a:avLst/>
            <a:gdLst/>
            <a:ahLst/>
            <a:cxnLst/>
            <a:rect l="l" t="t" r="r" b="b"/>
            <a:pathLst>
              <a:path w="185420" h="231139">
                <a:moveTo>
                  <a:pt x="136177" y="0"/>
                </a:moveTo>
                <a:lnTo>
                  <a:pt x="0" y="294"/>
                </a:lnTo>
                <a:lnTo>
                  <a:pt x="0" y="230850"/>
                </a:lnTo>
                <a:lnTo>
                  <a:pt x="184073" y="230850"/>
                </a:lnTo>
                <a:lnTo>
                  <a:pt x="184073" y="574"/>
                </a:lnTo>
                <a:lnTo>
                  <a:pt x="185077" y="256"/>
                </a:lnTo>
                <a:lnTo>
                  <a:pt x="13617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9073742" y="1701959"/>
            <a:ext cx="215932" cy="221690"/>
          </a:xfrm>
          <a:custGeom>
            <a:avLst/>
            <a:gdLst/>
            <a:ahLst/>
            <a:cxnLst/>
            <a:rect l="l" t="t" r="r" b="b"/>
            <a:pathLst>
              <a:path w="238125" h="244475">
                <a:moveTo>
                  <a:pt x="0" y="0"/>
                </a:moveTo>
                <a:lnTo>
                  <a:pt x="1924" y="5662"/>
                </a:lnTo>
                <a:lnTo>
                  <a:pt x="6478" y="15247"/>
                </a:lnTo>
                <a:lnTo>
                  <a:pt x="11378" y="24854"/>
                </a:lnTo>
                <a:lnTo>
                  <a:pt x="14338" y="30581"/>
                </a:lnTo>
                <a:lnTo>
                  <a:pt x="114731" y="233197"/>
                </a:lnTo>
                <a:lnTo>
                  <a:pt x="118249" y="241401"/>
                </a:lnTo>
                <a:lnTo>
                  <a:pt x="120573" y="244436"/>
                </a:lnTo>
                <a:lnTo>
                  <a:pt x="122834" y="242290"/>
                </a:lnTo>
                <a:lnTo>
                  <a:pt x="126771" y="235851"/>
                </a:lnTo>
                <a:lnTo>
                  <a:pt x="128244" y="232359"/>
                </a:lnTo>
                <a:lnTo>
                  <a:pt x="132158" y="224741"/>
                </a:lnTo>
                <a:lnTo>
                  <a:pt x="138556" y="213407"/>
                </a:lnTo>
                <a:lnTo>
                  <a:pt x="145250" y="201887"/>
                </a:lnTo>
                <a:lnTo>
                  <a:pt x="150050" y="193713"/>
                </a:lnTo>
                <a:lnTo>
                  <a:pt x="162293" y="172516"/>
                </a:lnTo>
                <a:lnTo>
                  <a:pt x="162902" y="170256"/>
                </a:lnTo>
                <a:lnTo>
                  <a:pt x="166624" y="163093"/>
                </a:lnTo>
                <a:lnTo>
                  <a:pt x="169583" y="158953"/>
                </a:lnTo>
                <a:lnTo>
                  <a:pt x="171767" y="154876"/>
                </a:lnTo>
                <a:lnTo>
                  <a:pt x="201155" y="102870"/>
                </a:lnTo>
                <a:lnTo>
                  <a:pt x="208084" y="91096"/>
                </a:lnTo>
                <a:lnTo>
                  <a:pt x="216506" y="76696"/>
                </a:lnTo>
                <a:lnTo>
                  <a:pt x="224647" y="62481"/>
                </a:lnTo>
                <a:lnTo>
                  <a:pt x="230733" y="51257"/>
                </a:lnTo>
                <a:lnTo>
                  <a:pt x="237972" y="37198"/>
                </a:lnTo>
                <a:lnTo>
                  <a:pt x="221875" y="33918"/>
                </a:lnTo>
                <a:lnTo>
                  <a:pt x="148996" y="22948"/>
                </a:lnTo>
                <a:lnTo>
                  <a:pt x="133288" y="20259"/>
                </a:lnTo>
                <a:lnTo>
                  <a:pt x="89204" y="13614"/>
                </a:lnTo>
                <a:lnTo>
                  <a:pt x="83756" y="12725"/>
                </a:lnTo>
                <a:lnTo>
                  <a:pt x="79857" y="12344"/>
                </a:lnTo>
                <a:lnTo>
                  <a:pt x="74498" y="11480"/>
                </a:lnTo>
                <a:lnTo>
                  <a:pt x="59461" y="8686"/>
                </a:lnTo>
                <a:lnTo>
                  <a:pt x="13257" y="1643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8904117" y="1828535"/>
            <a:ext cx="109406" cy="133590"/>
          </a:xfrm>
          <a:custGeom>
            <a:avLst/>
            <a:gdLst/>
            <a:ahLst/>
            <a:cxnLst/>
            <a:rect l="l" t="t" r="r" b="b"/>
            <a:pathLst>
              <a:path w="120650" h="147319">
                <a:moveTo>
                  <a:pt x="61810" y="0"/>
                </a:moveTo>
                <a:lnTo>
                  <a:pt x="14112" y="22282"/>
                </a:lnTo>
                <a:lnTo>
                  <a:pt x="5405" y="26453"/>
                </a:lnTo>
                <a:lnTo>
                  <a:pt x="0" y="29527"/>
                </a:lnTo>
                <a:lnTo>
                  <a:pt x="58000" y="147142"/>
                </a:lnTo>
                <a:lnTo>
                  <a:pt x="60693" y="147193"/>
                </a:lnTo>
                <a:lnTo>
                  <a:pt x="59905" y="147002"/>
                </a:lnTo>
                <a:lnTo>
                  <a:pt x="62064" y="145973"/>
                </a:lnTo>
                <a:lnTo>
                  <a:pt x="74104" y="140525"/>
                </a:lnTo>
                <a:lnTo>
                  <a:pt x="87455" y="133796"/>
                </a:lnTo>
                <a:lnTo>
                  <a:pt x="94207" y="130579"/>
                </a:lnTo>
                <a:lnTo>
                  <a:pt x="101053" y="127685"/>
                </a:lnTo>
                <a:lnTo>
                  <a:pt x="115544" y="120548"/>
                </a:lnTo>
                <a:lnTo>
                  <a:pt x="118859" y="120091"/>
                </a:lnTo>
                <a:lnTo>
                  <a:pt x="120256" y="116852"/>
                </a:lnTo>
                <a:lnTo>
                  <a:pt x="117030" y="114706"/>
                </a:lnTo>
                <a:lnTo>
                  <a:pt x="115595" y="107670"/>
                </a:lnTo>
                <a:lnTo>
                  <a:pt x="111518" y="99847"/>
                </a:lnTo>
                <a:lnTo>
                  <a:pt x="110337" y="98539"/>
                </a:lnTo>
                <a:lnTo>
                  <a:pt x="107327" y="92417"/>
                </a:lnTo>
                <a:lnTo>
                  <a:pt x="106159" y="88176"/>
                </a:lnTo>
                <a:lnTo>
                  <a:pt x="101911" y="81241"/>
                </a:lnTo>
                <a:lnTo>
                  <a:pt x="101739" y="81241"/>
                </a:lnTo>
                <a:lnTo>
                  <a:pt x="99631" y="77520"/>
                </a:lnTo>
                <a:lnTo>
                  <a:pt x="100181" y="77520"/>
                </a:lnTo>
                <a:lnTo>
                  <a:pt x="96215" y="68046"/>
                </a:lnTo>
                <a:lnTo>
                  <a:pt x="92837" y="64376"/>
                </a:lnTo>
                <a:lnTo>
                  <a:pt x="89039" y="53162"/>
                </a:lnTo>
                <a:lnTo>
                  <a:pt x="85839" y="50050"/>
                </a:lnTo>
                <a:lnTo>
                  <a:pt x="81622" y="39204"/>
                </a:lnTo>
                <a:lnTo>
                  <a:pt x="81013" y="38150"/>
                </a:lnTo>
                <a:lnTo>
                  <a:pt x="78879" y="33845"/>
                </a:lnTo>
                <a:lnTo>
                  <a:pt x="77584" y="32397"/>
                </a:lnTo>
                <a:lnTo>
                  <a:pt x="76136" y="29489"/>
                </a:lnTo>
                <a:lnTo>
                  <a:pt x="74078" y="25076"/>
                </a:lnTo>
                <a:lnTo>
                  <a:pt x="73261" y="22993"/>
                </a:lnTo>
                <a:lnTo>
                  <a:pt x="72094" y="20538"/>
                </a:lnTo>
                <a:lnTo>
                  <a:pt x="68986" y="15011"/>
                </a:lnTo>
                <a:lnTo>
                  <a:pt x="66192" y="10172"/>
                </a:lnTo>
                <a:lnTo>
                  <a:pt x="65087" y="4267"/>
                </a:lnTo>
                <a:lnTo>
                  <a:pt x="61810" y="0"/>
                </a:lnTo>
                <a:close/>
              </a:path>
              <a:path w="120650" h="147319">
                <a:moveTo>
                  <a:pt x="101369" y="80357"/>
                </a:moveTo>
                <a:lnTo>
                  <a:pt x="101739" y="81241"/>
                </a:lnTo>
                <a:lnTo>
                  <a:pt x="101911" y="81241"/>
                </a:lnTo>
                <a:lnTo>
                  <a:pt x="101369" y="80357"/>
                </a:lnTo>
                <a:close/>
              </a:path>
              <a:path w="120650" h="147319">
                <a:moveTo>
                  <a:pt x="100181" y="77520"/>
                </a:moveTo>
                <a:lnTo>
                  <a:pt x="99631" y="77520"/>
                </a:lnTo>
                <a:lnTo>
                  <a:pt x="101369" y="80357"/>
                </a:lnTo>
                <a:lnTo>
                  <a:pt x="100181" y="7752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9004103" y="1782861"/>
            <a:ext cx="107102" cy="131862"/>
          </a:xfrm>
          <a:custGeom>
            <a:avLst/>
            <a:gdLst/>
            <a:ahLst/>
            <a:cxnLst/>
            <a:rect l="l" t="t" r="r" b="b"/>
            <a:pathLst>
              <a:path w="118109" h="145414">
                <a:moveTo>
                  <a:pt x="59842" y="0"/>
                </a:moveTo>
                <a:lnTo>
                  <a:pt x="54533" y="1435"/>
                </a:lnTo>
                <a:lnTo>
                  <a:pt x="50050" y="4025"/>
                </a:lnTo>
                <a:lnTo>
                  <a:pt x="44936" y="6553"/>
                </a:lnTo>
                <a:lnTo>
                  <a:pt x="29921" y="13462"/>
                </a:lnTo>
                <a:lnTo>
                  <a:pt x="24841" y="15989"/>
                </a:lnTo>
                <a:lnTo>
                  <a:pt x="20154" y="18846"/>
                </a:lnTo>
                <a:lnTo>
                  <a:pt x="11658" y="21716"/>
                </a:lnTo>
                <a:lnTo>
                  <a:pt x="2603" y="25996"/>
                </a:lnTo>
                <a:lnTo>
                  <a:pt x="0" y="28003"/>
                </a:lnTo>
                <a:lnTo>
                  <a:pt x="58229" y="144957"/>
                </a:lnTo>
                <a:lnTo>
                  <a:pt x="64739" y="142667"/>
                </a:lnTo>
                <a:lnTo>
                  <a:pt x="75892" y="137350"/>
                </a:lnTo>
                <a:lnTo>
                  <a:pt x="87497" y="131566"/>
                </a:lnTo>
                <a:lnTo>
                  <a:pt x="95364" y="127876"/>
                </a:lnTo>
                <a:lnTo>
                  <a:pt x="97904" y="126898"/>
                </a:lnTo>
                <a:lnTo>
                  <a:pt x="100342" y="125463"/>
                </a:lnTo>
                <a:lnTo>
                  <a:pt x="106743" y="122288"/>
                </a:lnTo>
                <a:lnTo>
                  <a:pt x="114655" y="118910"/>
                </a:lnTo>
                <a:lnTo>
                  <a:pt x="117640" y="116624"/>
                </a:lnTo>
                <a:lnTo>
                  <a:pt x="117055" y="113093"/>
                </a:lnTo>
                <a:lnTo>
                  <a:pt x="116370" y="112420"/>
                </a:lnTo>
                <a:lnTo>
                  <a:pt x="114173" y="107975"/>
                </a:lnTo>
                <a:lnTo>
                  <a:pt x="113804" y="107035"/>
                </a:lnTo>
                <a:lnTo>
                  <a:pt x="107924" y="97434"/>
                </a:lnTo>
                <a:lnTo>
                  <a:pt x="108970" y="97434"/>
                </a:lnTo>
                <a:lnTo>
                  <a:pt x="106222" y="91922"/>
                </a:lnTo>
                <a:lnTo>
                  <a:pt x="105511" y="90271"/>
                </a:lnTo>
                <a:lnTo>
                  <a:pt x="101714" y="84594"/>
                </a:lnTo>
                <a:lnTo>
                  <a:pt x="101625" y="83438"/>
                </a:lnTo>
                <a:lnTo>
                  <a:pt x="97815" y="73609"/>
                </a:lnTo>
                <a:lnTo>
                  <a:pt x="94259" y="69811"/>
                </a:lnTo>
                <a:lnTo>
                  <a:pt x="91719" y="62420"/>
                </a:lnTo>
                <a:lnTo>
                  <a:pt x="90843" y="60871"/>
                </a:lnTo>
                <a:lnTo>
                  <a:pt x="88152" y="55422"/>
                </a:lnTo>
                <a:lnTo>
                  <a:pt x="86969" y="55422"/>
                </a:lnTo>
                <a:lnTo>
                  <a:pt x="84099" y="47510"/>
                </a:lnTo>
                <a:lnTo>
                  <a:pt x="78346" y="36702"/>
                </a:lnTo>
                <a:lnTo>
                  <a:pt x="76479" y="33667"/>
                </a:lnTo>
                <a:lnTo>
                  <a:pt x="75031" y="27558"/>
                </a:lnTo>
                <a:lnTo>
                  <a:pt x="67868" y="16446"/>
                </a:lnTo>
                <a:lnTo>
                  <a:pt x="64884" y="6553"/>
                </a:lnTo>
                <a:lnTo>
                  <a:pt x="59842" y="0"/>
                </a:lnTo>
                <a:close/>
              </a:path>
              <a:path w="118109" h="145414">
                <a:moveTo>
                  <a:pt x="108970" y="97434"/>
                </a:moveTo>
                <a:lnTo>
                  <a:pt x="107924" y="97434"/>
                </a:lnTo>
                <a:lnTo>
                  <a:pt x="110642" y="100787"/>
                </a:lnTo>
                <a:lnTo>
                  <a:pt x="108970" y="97434"/>
                </a:lnTo>
                <a:close/>
              </a:path>
              <a:path w="118109" h="145414">
                <a:moveTo>
                  <a:pt x="86728" y="52539"/>
                </a:moveTo>
                <a:lnTo>
                  <a:pt x="86969" y="55422"/>
                </a:lnTo>
                <a:lnTo>
                  <a:pt x="88152" y="55422"/>
                </a:lnTo>
                <a:lnTo>
                  <a:pt x="86728" y="5253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8532726" y="2565882"/>
            <a:ext cx="1952025" cy="473323"/>
          </a:xfrm>
          <a:custGeom>
            <a:avLst/>
            <a:gdLst/>
            <a:ahLst/>
            <a:cxnLst/>
            <a:rect l="l" t="t" r="r" b="b"/>
            <a:pathLst>
              <a:path w="2152650" h="521970">
                <a:moveTo>
                  <a:pt x="2152142" y="0"/>
                </a:moveTo>
                <a:lnTo>
                  <a:pt x="0" y="0"/>
                </a:lnTo>
                <a:lnTo>
                  <a:pt x="0" y="521754"/>
                </a:lnTo>
                <a:lnTo>
                  <a:pt x="2072259" y="521754"/>
                </a:lnTo>
                <a:lnTo>
                  <a:pt x="2152142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 txBox="1"/>
          <p:nvPr/>
        </p:nvSpPr>
        <p:spPr>
          <a:xfrm>
            <a:off x="8478842" y="2656620"/>
            <a:ext cx="1862773" cy="1109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88"/>
            <a:r>
              <a:rPr sz="1723" b="1" spc="18" dirty="0">
                <a:solidFill>
                  <a:srgbClr val="FFFFFF"/>
                </a:solidFill>
                <a:latin typeface="Tahoma"/>
                <a:cs typeface="Tahoma"/>
              </a:rPr>
              <a:t>DEVE</a:t>
            </a:r>
            <a:r>
              <a:rPr sz="1723" b="1" spc="-23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723" b="1" spc="5" dirty="0">
                <a:solidFill>
                  <a:srgbClr val="FFFFFF"/>
                </a:solidFill>
                <a:latin typeface="Tahoma"/>
                <a:cs typeface="Tahoma"/>
              </a:rPr>
              <a:t>OPMENT</a:t>
            </a:r>
            <a:endParaRPr sz="1723">
              <a:latin typeface="Tahoma"/>
              <a:cs typeface="Tahoma"/>
            </a:endParaRPr>
          </a:p>
          <a:p>
            <a:pPr marL="11516">
              <a:spcBef>
                <a:spcPts val="1514"/>
              </a:spcBef>
              <a:tabLst>
                <a:tab pos="1200005" algn="l"/>
              </a:tabLst>
            </a:pPr>
            <a:r>
              <a:rPr sz="1179" u="sng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u="sng" spc="-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b="1" u="sng" spc="159" dirty="0">
                <a:solidFill>
                  <a:srgbClr val="231F20"/>
                </a:solidFill>
                <a:latin typeface="Calibri"/>
                <a:cs typeface="Calibri"/>
              </a:rPr>
              <a:t>ENTERPRIS</a:t>
            </a:r>
            <a:r>
              <a:rPr sz="1179" b="1" u="sng" spc="16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79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endParaRPr sz="1179">
              <a:latin typeface="Calibri"/>
              <a:cs typeface="Calibri"/>
            </a:endParaRPr>
          </a:p>
          <a:p>
            <a:pPr marL="77160" marR="300001" indent="-66219">
              <a:lnSpc>
                <a:spcPct val="126400"/>
              </a:lnSpc>
              <a:spcBef>
                <a:spcPts val="86"/>
              </a:spcBef>
              <a:tabLst>
                <a:tab pos="1545495" algn="l"/>
              </a:tabLst>
            </a:pPr>
            <a:r>
              <a:rPr sz="1179" u="sng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u="sng" spc="-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b="1" u="sng" spc="177" dirty="0">
                <a:solidFill>
                  <a:srgbClr val="231F20"/>
                </a:solidFill>
                <a:latin typeface="Calibri"/>
                <a:cs typeface="Calibri"/>
              </a:rPr>
              <a:t>CITIZENSHI</a:t>
            </a:r>
            <a:r>
              <a:rPr sz="1179" b="1" u="sng" spc="141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179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1179" b="1" u="sng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79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79" b="1" spc="177" dirty="0">
                <a:solidFill>
                  <a:srgbClr val="231F20"/>
                </a:solidFill>
                <a:latin typeface="Calibri"/>
                <a:cs typeface="Calibri"/>
              </a:rPr>
              <a:t>SPECIAL</a:t>
            </a:r>
            <a:r>
              <a:rPr sz="1179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79" b="1" spc="131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179" b="1" spc="113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179" b="1" spc="181" dirty="0">
                <a:solidFill>
                  <a:srgbClr val="231F20"/>
                </a:solidFill>
                <a:latin typeface="Calibri"/>
                <a:cs typeface="Calibri"/>
              </a:rPr>
              <a:t>OJECTS</a:t>
            </a:r>
            <a:endParaRPr sz="1179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421156" y="2565882"/>
            <a:ext cx="57582" cy="473323"/>
          </a:xfrm>
          <a:custGeom>
            <a:avLst/>
            <a:gdLst/>
            <a:ahLst/>
            <a:cxnLst/>
            <a:rect l="l" t="t" r="r" b="b"/>
            <a:pathLst>
              <a:path w="63500" h="521970">
                <a:moveTo>
                  <a:pt x="0" y="0"/>
                </a:moveTo>
                <a:lnTo>
                  <a:pt x="63004" y="0"/>
                </a:lnTo>
                <a:lnTo>
                  <a:pt x="63004" y="521766"/>
                </a:lnTo>
                <a:lnTo>
                  <a:pt x="0" y="521766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5559832" y="1072168"/>
            <a:ext cx="4998106" cy="0"/>
          </a:xfrm>
          <a:custGeom>
            <a:avLst/>
            <a:gdLst/>
            <a:ahLst/>
            <a:cxnLst/>
            <a:rect l="l" t="t" r="r" b="b"/>
            <a:pathLst>
              <a:path w="5511800">
                <a:moveTo>
                  <a:pt x="0" y="0"/>
                </a:moveTo>
                <a:lnTo>
                  <a:pt x="5511634" y="0"/>
                </a:lnTo>
              </a:path>
            </a:pathLst>
          </a:custGeom>
          <a:ln w="3780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6232895" y="4099281"/>
            <a:ext cx="776779" cy="0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322" y="0"/>
                </a:lnTo>
              </a:path>
            </a:pathLst>
          </a:custGeom>
          <a:ln w="1113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 txBox="1"/>
          <p:nvPr/>
        </p:nvSpPr>
        <p:spPr>
          <a:xfrm>
            <a:off x="6287459" y="4374989"/>
            <a:ext cx="555089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159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z="1179" b="1" spc="9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79" b="1" spc="122" dirty="0">
                <a:solidFill>
                  <a:srgbClr val="231F20"/>
                </a:solidFill>
                <a:latin typeface="Calibri"/>
                <a:cs typeface="Calibri"/>
              </a:rPr>
              <a:t>-UP</a:t>
            </a:r>
            <a:endParaRPr sz="1179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32894" y="4354323"/>
            <a:ext cx="665646" cy="0"/>
          </a:xfrm>
          <a:custGeom>
            <a:avLst/>
            <a:gdLst/>
            <a:ahLst/>
            <a:cxnLst/>
            <a:rect l="l" t="t" r="r" b="b"/>
            <a:pathLst>
              <a:path w="734060">
                <a:moveTo>
                  <a:pt x="0" y="0"/>
                </a:moveTo>
                <a:lnTo>
                  <a:pt x="733653" y="0"/>
                </a:lnTo>
              </a:path>
            </a:pathLst>
          </a:custGeom>
          <a:ln w="1111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 txBox="1"/>
          <p:nvPr/>
        </p:nvSpPr>
        <p:spPr>
          <a:xfrm>
            <a:off x="6221378" y="3139985"/>
            <a:ext cx="799812" cy="667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787719" algn="l"/>
              </a:tabLst>
            </a:pPr>
            <a:r>
              <a:rPr sz="1179" u="sng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u="sng" spc="-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b="1" u="sng" spc="190" dirty="0">
                <a:solidFill>
                  <a:srgbClr val="231F20"/>
                </a:solidFill>
                <a:latin typeface="Calibri"/>
                <a:cs typeface="Calibri"/>
              </a:rPr>
              <a:t>ONLIN</a:t>
            </a:r>
            <a:r>
              <a:rPr sz="1179" b="1" u="sng" spc="16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79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endParaRPr sz="1179">
              <a:latin typeface="Calibri"/>
              <a:cs typeface="Calibri"/>
            </a:endParaRPr>
          </a:p>
          <a:p>
            <a:pPr marL="77160" marR="115739" indent="-66219">
              <a:lnSpc>
                <a:spcPct val="134300"/>
              </a:lnSpc>
              <a:spcBef>
                <a:spcPts val="5"/>
              </a:spcBef>
              <a:tabLst>
                <a:tab pos="666797" algn="l"/>
              </a:tabLst>
            </a:pPr>
            <a:r>
              <a:rPr sz="1179" u="sng" spc="-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u="sng" spc="-7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79" b="1" u="sng" spc="141" dirty="0">
                <a:solidFill>
                  <a:srgbClr val="231F20"/>
                </a:solidFill>
                <a:latin typeface="Calibri"/>
                <a:cs typeface="Calibri"/>
              </a:rPr>
              <a:t>PRIN</a:t>
            </a:r>
            <a:r>
              <a:rPr sz="1179" b="1" u="sng" spc="25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79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1179" b="1" u="sng" spc="-1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79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79" b="1" spc="204" dirty="0">
                <a:solidFill>
                  <a:srgbClr val="231F20"/>
                </a:solidFill>
                <a:latin typeface="Calibri"/>
                <a:cs typeface="Calibri"/>
              </a:rPr>
              <a:t>TV</a:t>
            </a:r>
            <a:endParaRPr sz="1179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390738" y="1845108"/>
            <a:ext cx="576970" cy="662767"/>
          </a:xfrm>
          <a:custGeom>
            <a:avLst/>
            <a:gdLst/>
            <a:ahLst/>
            <a:cxnLst/>
            <a:rect l="l" t="t" r="r" b="b"/>
            <a:pathLst>
              <a:path w="636270" h="730885">
                <a:moveTo>
                  <a:pt x="0" y="0"/>
                </a:moveTo>
                <a:lnTo>
                  <a:pt x="12" y="727392"/>
                </a:lnTo>
                <a:lnTo>
                  <a:pt x="49234" y="730053"/>
                </a:lnTo>
                <a:lnTo>
                  <a:pt x="102421" y="730612"/>
                </a:lnTo>
                <a:lnTo>
                  <a:pt x="261696" y="728357"/>
                </a:lnTo>
                <a:lnTo>
                  <a:pt x="361843" y="728345"/>
                </a:lnTo>
                <a:lnTo>
                  <a:pt x="401345" y="723373"/>
                </a:lnTo>
                <a:lnTo>
                  <a:pt x="440186" y="710682"/>
                </a:lnTo>
                <a:lnTo>
                  <a:pt x="483158" y="686968"/>
                </a:lnTo>
                <a:lnTo>
                  <a:pt x="514972" y="663394"/>
                </a:lnTo>
                <a:lnTo>
                  <a:pt x="229198" y="663394"/>
                </a:lnTo>
                <a:lnTo>
                  <a:pt x="159722" y="663009"/>
                </a:lnTo>
                <a:lnTo>
                  <a:pt x="102094" y="661106"/>
                </a:lnTo>
                <a:lnTo>
                  <a:pt x="67621" y="624578"/>
                </a:lnTo>
                <a:lnTo>
                  <a:pt x="66606" y="581234"/>
                </a:lnTo>
                <a:lnTo>
                  <a:pt x="66137" y="530485"/>
                </a:lnTo>
                <a:lnTo>
                  <a:pt x="66255" y="435930"/>
                </a:lnTo>
                <a:lnTo>
                  <a:pt x="66393" y="408394"/>
                </a:lnTo>
                <a:lnTo>
                  <a:pt x="66840" y="350673"/>
                </a:lnTo>
                <a:lnTo>
                  <a:pt x="67946" y="233566"/>
                </a:lnTo>
                <a:lnTo>
                  <a:pt x="68355" y="182035"/>
                </a:lnTo>
                <a:lnTo>
                  <a:pt x="68516" y="138341"/>
                </a:lnTo>
                <a:lnTo>
                  <a:pt x="68376" y="99504"/>
                </a:lnTo>
                <a:lnTo>
                  <a:pt x="67895" y="89333"/>
                </a:lnTo>
                <a:lnTo>
                  <a:pt x="67749" y="81192"/>
                </a:lnTo>
                <a:lnTo>
                  <a:pt x="69510" y="74892"/>
                </a:lnTo>
                <a:lnTo>
                  <a:pt x="74752" y="70243"/>
                </a:lnTo>
                <a:lnTo>
                  <a:pt x="434639" y="70243"/>
                </a:lnTo>
                <a:lnTo>
                  <a:pt x="455492" y="69793"/>
                </a:lnTo>
                <a:lnTo>
                  <a:pt x="475399" y="68211"/>
                </a:lnTo>
                <a:lnTo>
                  <a:pt x="488953" y="57746"/>
                </a:lnTo>
                <a:lnTo>
                  <a:pt x="509755" y="37579"/>
                </a:lnTo>
                <a:lnTo>
                  <a:pt x="544931" y="1346"/>
                </a:lnTo>
                <a:lnTo>
                  <a:pt x="0" y="0"/>
                </a:lnTo>
                <a:close/>
              </a:path>
              <a:path w="636270" h="730885">
                <a:moveTo>
                  <a:pt x="360896" y="728357"/>
                </a:moveTo>
                <a:lnTo>
                  <a:pt x="261696" y="728357"/>
                </a:lnTo>
                <a:lnTo>
                  <a:pt x="316890" y="728905"/>
                </a:lnTo>
                <a:lnTo>
                  <a:pt x="360896" y="728357"/>
                </a:lnTo>
                <a:close/>
              </a:path>
              <a:path w="636270" h="730885">
                <a:moveTo>
                  <a:pt x="427913" y="524319"/>
                </a:moveTo>
                <a:lnTo>
                  <a:pt x="432892" y="562768"/>
                </a:lnTo>
                <a:lnTo>
                  <a:pt x="431631" y="605039"/>
                </a:lnTo>
                <a:lnTo>
                  <a:pt x="416269" y="639582"/>
                </a:lnTo>
                <a:lnTo>
                  <a:pt x="378942" y="654850"/>
                </a:lnTo>
                <a:lnTo>
                  <a:pt x="351785" y="659373"/>
                </a:lnTo>
                <a:lnTo>
                  <a:pt x="297545" y="662201"/>
                </a:lnTo>
                <a:lnTo>
                  <a:pt x="229198" y="663394"/>
                </a:lnTo>
                <a:lnTo>
                  <a:pt x="514972" y="663394"/>
                </a:lnTo>
                <a:lnTo>
                  <a:pt x="552664" y="628721"/>
                </a:lnTo>
                <a:lnTo>
                  <a:pt x="583666" y="591765"/>
                </a:lnTo>
                <a:lnTo>
                  <a:pt x="609549" y="550862"/>
                </a:lnTo>
                <a:lnTo>
                  <a:pt x="617469" y="530485"/>
                </a:lnTo>
                <a:lnTo>
                  <a:pt x="485596" y="530485"/>
                </a:lnTo>
                <a:lnTo>
                  <a:pt x="427913" y="524319"/>
                </a:lnTo>
                <a:close/>
              </a:path>
              <a:path w="636270" h="730885">
                <a:moveTo>
                  <a:pt x="634707" y="315315"/>
                </a:moveTo>
                <a:lnTo>
                  <a:pt x="621391" y="324183"/>
                </a:lnTo>
                <a:lnTo>
                  <a:pt x="607895" y="336769"/>
                </a:lnTo>
                <a:lnTo>
                  <a:pt x="594517" y="350673"/>
                </a:lnTo>
                <a:lnTo>
                  <a:pt x="581558" y="363499"/>
                </a:lnTo>
                <a:lnTo>
                  <a:pt x="568534" y="383467"/>
                </a:lnTo>
                <a:lnTo>
                  <a:pt x="563639" y="408394"/>
                </a:lnTo>
                <a:lnTo>
                  <a:pt x="562956" y="435930"/>
                </a:lnTo>
                <a:lnTo>
                  <a:pt x="562566" y="463725"/>
                </a:lnTo>
                <a:lnTo>
                  <a:pt x="558552" y="489428"/>
                </a:lnTo>
                <a:lnTo>
                  <a:pt x="546998" y="510689"/>
                </a:lnTo>
                <a:lnTo>
                  <a:pt x="523985" y="525158"/>
                </a:lnTo>
                <a:lnTo>
                  <a:pt x="485596" y="530485"/>
                </a:lnTo>
                <a:lnTo>
                  <a:pt x="617469" y="530485"/>
                </a:lnTo>
                <a:lnTo>
                  <a:pt x="626014" y="508499"/>
                </a:lnTo>
                <a:lnTo>
                  <a:pt x="633982" y="463098"/>
                </a:lnTo>
                <a:lnTo>
                  <a:pt x="636234" y="415323"/>
                </a:lnTo>
                <a:lnTo>
                  <a:pt x="635510" y="363499"/>
                </a:lnTo>
                <a:lnTo>
                  <a:pt x="634707" y="315315"/>
                </a:lnTo>
                <a:close/>
              </a:path>
              <a:path w="636270" h="730885">
                <a:moveTo>
                  <a:pt x="434639" y="70243"/>
                </a:moveTo>
                <a:lnTo>
                  <a:pt x="74752" y="70243"/>
                </a:lnTo>
                <a:lnTo>
                  <a:pt x="281328" y="71266"/>
                </a:lnTo>
                <a:lnTo>
                  <a:pt x="411285" y="70747"/>
                </a:lnTo>
                <a:lnTo>
                  <a:pt x="434639" y="70243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/>
          <p:nvPr/>
        </p:nvSpPr>
        <p:spPr>
          <a:xfrm>
            <a:off x="6745293" y="1818515"/>
            <a:ext cx="350674" cy="351249"/>
          </a:xfrm>
          <a:custGeom>
            <a:avLst/>
            <a:gdLst/>
            <a:ahLst/>
            <a:cxnLst/>
            <a:rect l="l" t="t" r="r" b="b"/>
            <a:pathLst>
              <a:path w="386714" h="387350">
                <a:moveTo>
                  <a:pt x="271056" y="0"/>
                </a:moveTo>
                <a:lnTo>
                  <a:pt x="253764" y="16725"/>
                </a:lnTo>
                <a:lnTo>
                  <a:pt x="237061" y="33356"/>
                </a:lnTo>
                <a:lnTo>
                  <a:pt x="220839" y="50091"/>
                </a:lnTo>
                <a:lnTo>
                  <a:pt x="204990" y="67132"/>
                </a:lnTo>
                <a:lnTo>
                  <a:pt x="176049" y="97551"/>
                </a:lnTo>
                <a:lnTo>
                  <a:pt x="141436" y="132055"/>
                </a:lnTo>
                <a:lnTo>
                  <a:pt x="65941" y="205328"/>
                </a:lnTo>
                <a:lnTo>
                  <a:pt x="30433" y="240105"/>
                </a:lnTo>
                <a:lnTo>
                  <a:pt x="0" y="270979"/>
                </a:lnTo>
                <a:lnTo>
                  <a:pt x="17928" y="294407"/>
                </a:lnTo>
                <a:lnTo>
                  <a:pt x="53562" y="331533"/>
                </a:lnTo>
                <a:lnTo>
                  <a:pt x="90357" y="367374"/>
                </a:lnTo>
                <a:lnTo>
                  <a:pt x="111772" y="386943"/>
                </a:lnTo>
                <a:lnTo>
                  <a:pt x="250291" y="250228"/>
                </a:lnTo>
                <a:lnTo>
                  <a:pt x="323186" y="178715"/>
                </a:lnTo>
                <a:lnTo>
                  <a:pt x="364788" y="136558"/>
                </a:lnTo>
                <a:lnTo>
                  <a:pt x="386689" y="111709"/>
                </a:lnTo>
                <a:lnTo>
                  <a:pt x="362897" y="87902"/>
                </a:lnTo>
                <a:lnTo>
                  <a:pt x="328363" y="52420"/>
                </a:lnTo>
                <a:lnTo>
                  <a:pt x="294083" y="18656"/>
                </a:lnTo>
                <a:lnTo>
                  <a:pt x="27105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/>
          <p:nvPr/>
        </p:nvSpPr>
        <p:spPr>
          <a:xfrm>
            <a:off x="6681469" y="2099181"/>
            <a:ext cx="132438" cy="130135"/>
          </a:xfrm>
          <a:custGeom>
            <a:avLst/>
            <a:gdLst/>
            <a:ahLst/>
            <a:cxnLst/>
            <a:rect l="l" t="t" r="r" b="b"/>
            <a:pathLst>
              <a:path w="146050" h="143510">
                <a:moveTo>
                  <a:pt x="36309" y="0"/>
                </a:moveTo>
                <a:lnTo>
                  <a:pt x="0" y="143027"/>
                </a:lnTo>
                <a:lnTo>
                  <a:pt x="145821" y="110782"/>
                </a:lnTo>
                <a:lnTo>
                  <a:pt x="3630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object 53"/>
          <p:cNvSpPr/>
          <p:nvPr/>
        </p:nvSpPr>
        <p:spPr>
          <a:xfrm>
            <a:off x="6517073" y="2207308"/>
            <a:ext cx="122649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85" y="0"/>
                </a:lnTo>
              </a:path>
            </a:pathLst>
          </a:custGeom>
          <a:ln w="47726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6450667" y="1908804"/>
            <a:ext cx="283879" cy="538390"/>
          </a:xfrm>
          <a:custGeom>
            <a:avLst/>
            <a:gdLst/>
            <a:ahLst/>
            <a:cxnLst/>
            <a:rect l="l" t="t" r="r" b="b"/>
            <a:pathLst>
              <a:path w="313054" h="593725">
                <a:moveTo>
                  <a:pt x="8663" y="0"/>
                </a:moveTo>
                <a:lnTo>
                  <a:pt x="3422" y="4648"/>
                </a:lnTo>
                <a:lnTo>
                  <a:pt x="1660" y="10948"/>
                </a:lnTo>
                <a:lnTo>
                  <a:pt x="1807" y="19089"/>
                </a:lnTo>
                <a:lnTo>
                  <a:pt x="2288" y="29260"/>
                </a:lnTo>
                <a:lnTo>
                  <a:pt x="2415" y="48679"/>
                </a:lnTo>
                <a:lnTo>
                  <a:pt x="2427" y="68097"/>
                </a:lnTo>
                <a:lnTo>
                  <a:pt x="2266" y="111792"/>
                </a:lnTo>
                <a:lnTo>
                  <a:pt x="1857" y="163323"/>
                </a:lnTo>
                <a:lnTo>
                  <a:pt x="747" y="280889"/>
                </a:lnTo>
                <a:lnTo>
                  <a:pt x="271" y="342420"/>
                </a:lnTo>
                <a:lnTo>
                  <a:pt x="0" y="402782"/>
                </a:lnTo>
                <a:lnTo>
                  <a:pt x="44" y="459723"/>
                </a:lnTo>
                <a:lnTo>
                  <a:pt x="517" y="510990"/>
                </a:lnTo>
                <a:lnTo>
                  <a:pt x="1532" y="554334"/>
                </a:lnTo>
                <a:lnTo>
                  <a:pt x="36005" y="590862"/>
                </a:lnTo>
                <a:lnTo>
                  <a:pt x="93633" y="592765"/>
                </a:lnTo>
                <a:lnTo>
                  <a:pt x="163109" y="593150"/>
                </a:lnTo>
                <a:lnTo>
                  <a:pt x="231456" y="591958"/>
                </a:lnTo>
                <a:lnTo>
                  <a:pt x="285696" y="589130"/>
                </a:lnTo>
                <a:lnTo>
                  <a:pt x="302256" y="586371"/>
                </a:lnTo>
                <a:lnTo>
                  <a:pt x="10492" y="586371"/>
                </a:lnTo>
                <a:lnTo>
                  <a:pt x="6923" y="586308"/>
                </a:lnTo>
                <a:lnTo>
                  <a:pt x="8663" y="0"/>
                </a:lnTo>
                <a:close/>
              </a:path>
              <a:path w="313054" h="593725">
                <a:moveTo>
                  <a:pt x="312853" y="584606"/>
                </a:moveTo>
                <a:lnTo>
                  <a:pt x="10492" y="586371"/>
                </a:lnTo>
                <a:lnTo>
                  <a:pt x="302256" y="586371"/>
                </a:lnTo>
                <a:lnTo>
                  <a:pt x="312853" y="584606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6517073" y="2181475"/>
            <a:ext cx="126104" cy="52974"/>
          </a:xfrm>
          <a:custGeom>
            <a:avLst/>
            <a:gdLst/>
            <a:ahLst/>
            <a:cxnLst/>
            <a:rect l="l" t="t" r="r" b="b"/>
            <a:pathLst>
              <a:path w="139064" h="58419">
                <a:moveTo>
                  <a:pt x="122255" y="56911"/>
                </a:moveTo>
                <a:lnTo>
                  <a:pt x="66408" y="56911"/>
                </a:lnTo>
                <a:lnTo>
                  <a:pt x="102790" y="57902"/>
                </a:lnTo>
                <a:lnTo>
                  <a:pt x="121000" y="57158"/>
                </a:lnTo>
                <a:lnTo>
                  <a:pt x="122255" y="56911"/>
                </a:lnTo>
                <a:close/>
              </a:path>
              <a:path w="139064" h="58419">
                <a:moveTo>
                  <a:pt x="0" y="52250"/>
                </a:moveTo>
                <a:lnTo>
                  <a:pt x="12833" y="56322"/>
                </a:lnTo>
                <a:lnTo>
                  <a:pt x="29841" y="57553"/>
                </a:lnTo>
                <a:lnTo>
                  <a:pt x="66408" y="56911"/>
                </a:lnTo>
                <a:lnTo>
                  <a:pt x="122255" y="56911"/>
                </a:lnTo>
                <a:lnTo>
                  <a:pt x="137972" y="53825"/>
                </a:lnTo>
                <a:lnTo>
                  <a:pt x="137993" y="52352"/>
                </a:lnTo>
                <a:lnTo>
                  <a:pt x="0" y="52250"/>
                </a:lnTo>
                <a:close/>
              </a:path>
              <a:path w="139064" h="58419">
                <a:moveTo>
                  <a:pt x="138242" y="2098"/>
                </a:moveTo>
                <a:lnTo>
                  <a:pt x="5219" y="2098"/>
                </a:lnTo>
                <a:lnTo>
                  <a:pt x="876" y="4625"/>
                </a:lnTo>
                <a:lnTo>
                  <a:pt x="134747" y="5159"/>
                </a:lnTo>
                <a:lnTo>
                  <a:pt x="134785" y="52352"/>
                </a:lnTo>
                <a:lnTo>
                  <a:pt x="137993" y="52352"/>
                </a:lnTo>
                <a:lnTo>
                  <a:pt x="138684" y="2136"/>
                </a:lnTo>
                <a:lnTo>
                  <a:pt x="138242" y="2098"/>
                </a:lnTo>
                <a:close/>
              </a:path>
              <a:path w="139064" h="58419">
                <a:moveTo>
                  <a:pt x="89885" y="0"/>
                </a:moveTo>
                <a:lnTo>
                  <a:pt x="10553" y="612"/>
                </a:lnTo>
                <a:lnTo>
                  <a:pt x="1739" y="2200"/>
                </a:lnTo>
                <a:lnTo>
                  <a:pt x="5219" y="2098"/>
                </a:lnTo>
                <a:lnTo>
                  <a:pt x="138242" y="2098"/>
                </a:lnTo>
                <a:lnTo>
                  <a:pt x="117570" y="314"/>
                </a:lnTo>
                <a:lnTo>
                  <a:pt x="8988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/>
          <p:nvPr/>
        </p:nvSpPr>
        <p:spPr>
          <a:xfrm>
            <a:off x="7418471" y="6046183"/>
            <a:ext cx="3139363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69" y="0"/>
                </a:lnTo>
              </a:path>
            </a:pathLst>
          </a:custGeom>
          <a:ln w="352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 txBox="1"/>
          <p:nvPr/>
        </p:nvSpPr>
        <p:spPr>
          <a:xfrm>
            <a:off x="6287460" y="4129080"/>
            <a:ext cx="644341" cy="18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79" b="1" spc="185" dirty="0">
                <a:solidFill>
                  <a:srgbClr val="231F20"/>
                </a:solidFill>
                <a:latin typeface="Calibri"/>
                <a:cs typeface="Calibri"/>
              </a:rPr>
              <a:t>EVENTS</a:t>
            </a:r>
            <a:endParaRPr sz="1179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01863" y="5503179"/>
            <a:ext cx="103935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07" algn="r">
              <a:lnSpc>
                <a:spcPts val="934"/>
              </a:lnSpc>
            </a:pPr>
            <a:r>
              <a:rPr sz="907" spc="-5" dirty="0">
                <a:solidFill>
                  <a:srgbClr val="ED1C24"/>
                </a:solidFill>
                <a:latin typeface="Tahoma"/>
                <a:cs typeface="Tahoma"/>
              </a:rPr>
              <a:t>THE</a:t>
            </a:r>
            <a:endParaRPr sz="907">
              <a:latin typeface="Tahoma"/>
              <a:cs typeface="Tahoma"/>
            </a:endParaRPr>
          </a:p>
          <a:p>
            <a:pPr marR="4607" algn="r">
              <a:lnSpc>
                <a:spcPts val="1260"/>
              </a:lnSpc>
            </a:pPr>
            <a:r>
              <a:rPr sz="1179" b="1" spc="-18" dirty="0">
                <a:solidFill>
                  <a:srgbClr val="ED1C24"/>
                </a:solidFill>
                <a:latin typeface="Tahoma"/>
                <a:cs typeface="Tahoma"/>
              </a:rPr>
              <a:t>'EVERYTHING</a:t>
            </a:r>
            <a:endParaRPr sz="1179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20103" y="5882524"/>
            <a:ext cx="1041656" cy="376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814" spc="73" dirty="0">
                <a:solidFill>
                  <a:srgbClr val="ED1C24"/>
                </a:solidFill>
                <a:latin typeface="Tahoma"/>
                <a:cs typeface="Tahoma"/>
              </a:rPr>
              <a:t>compan</a:t>
            </a:r>
            <a:r>
              <a:rPr sz="1814" spc="-199" dirty="0">
                <a:solidFill>
                  <a:srgbClr val="ED1C24"/>
                </a:solidFill>
                <a:latin typeface="Tahoma"/>
                <a:cs typeface="Tahoma"/>
              </a:rPr>
              <a:t>y</a:t>
            </a:r>
            <a:r>
              <a:rPr sz="1814" spc="5" dirty="0">
                <a:solidFill>
                  <a:srgbClr val="ED1C24"/>
                </a:solidFill>
                <a:latin typeface="Tahoma"/>
                <a:cs typeface="Tahoma"/>
              </a:rPr>
              <a:t>.</a:t>
            </a:r>
            <a:endParaRPr sz="1814">
              <a:latin typeface="Tahoma"/>
              <a:cs typeface="Tahoma"/>
            </a:endParaRPr>
          </a:p>
          <a:p>
            <a:pPr marL="34549">
              <a:spcBef>
                <a:spcPts val="23"/>
              </a:spcBef>
            </a:pPr>
            <a:r>
              <a:rPr sz="635" b="1" spc="14" dirty="0">
                <a:solidFill>
                  <a:srgbClr val="ED1C24"/>
                </a:solidFill>
                <a:latin typeface="Tahoma"/>
                <a:cs typeface="Tahoma"/>
              </a:rPr>
              <a:t>#Media </a:t>
            </a:r>
            <a:r>
              <a:rPr sz="635" b="1" spc="-36" dirty="0">
                <a:solidFill>
                  <a:srgbClr val="ED1C24"/>
                </a:solidFill>
                <a:latin typeface="Tahoma"/>
                <a:cs typeface="Tahoma"/>
              </a:rPr>
              <a:t>#</a:t>
            </a:r>
            <a:r>
              <a:rPr sz="635" b="1" spc="-95" dirty="0">
                <a:solidFill>
                  <a:srgbClr val="ED1C24"/>
                </a:solidFill>
                <a:latin typeface="Tahoma"/>
                <a:cs typeface="Tahoma"/>
              </a:rPr>
              <a:t>Y</a:t>
            </a:r>
            <a:r>
              <a:rPr sz="635" b="1" spc="-5" dirty="0">
                <a:solidFill>
                  <a:srgbClr val="ED1C24"/>
                </a:solidFill>
                <a:latin typeface="Tahoma"/>
                <a:cs typeface="Tahoma"/>
              </a:rPr>
              <a:t>outh</a:t>
            </a:r>
            <a:r>
              <a:rPr sz="635" b="1" spc="14" dirty="0">
                <a:solidFill>
                  <a:srgbClr val="ED1C24"/>
                </a:solidFill>
                <a:latin typeface="Tahoma"/>
                <a:cs typeface="Tahoma"/>
              </a:rPr>
              <a:t> </a:t>
            </a:r>
            <a:r>
              <a:rPr sz="635" b="1" dirty="0">
                <a:solidFill>
                  <a:srgbClr val="ED1C24"/>
                </a:solidFill>
                <a:latin typeface="Tahoma"/>
                <a:cs typeface="Tahoma"/>
              </a:rPr>
              <a:t>#Africa</a:t>
            </a:r>
            <a:endParaRPr sz="635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36574" y="5705148"/>
            <a:ext cx="1022078" cy="32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086" b="1" spc="-185" dirty="0">
                <a:solidFill>
                  <a:srgbClr val="ED1C24"/>
                </a:solidFill>
                <a:latin typeface="Tahoma"/>
                <a:cs typeface="Tahoma"/>
              </a:rPr>
              <a:t>Y</a:t>
            </a:r>
            <a:r>
              <a:rPr sz="2086" b="1" spc="9" dirty="0">
                <a:solidFill>
                  <a:srgbClr val="ED1C24"/>
                </a:solidFill>
                <a:latin typeface="Tahoma"/>
                <a:cs typeface="Tahoma"/>
              </a:rPr>
              <a:t>OUTH'</a:t>
            </a:r>
            <a:endParaRPr sz="2086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47802" y="5455490"/>
            <a:ext cx="428409" cy="819966"/>
          </a:xfrm>
          <a:custGeom>
            <a:avLst/>
            <a:gdLst/>
            <a:ahLst/>
            <a:cxnLst/>
            <a:rect l="l" t="t" r="r" b="b"/>
            <a:pathLst>
              <a:path w="472439" h="904240">
                <a:moveTo>
                  <a:pt x="363461" y="0"/>
                </a:moveTo>
                <a:lnTo>
                  <a:pt x="342781" y="63280"/>
                </a:lnTo>
                <a:lnTo>
                  <a:pt x="326094" y="105099"/>
                </a:lnTo>
                <a:lnTo>
                  <a:pt x="305974" y="152416"/>
                </a:lnTo>
                <a:lnTo>
                  <a:pt x="283023" y="204262"/>
                </a:lnTo>
                <a:lnTo>
                  <a:pt x="257840" y="259671"/>
                </a:lnTo>
                <a:lnTo>
                  <a:pt x="231025" y="317675"/>
                </a:lnTo>
                <a:lnTo>
                  <a:pt x="146792" y="497588"/>
                </a:lnTo>
                <a:lnTo>
                  <a:pt x="119451" y="556302"/>
                </a:lnTo>
                <a:lnTo>
                  <a:pt x="93479" y="612777"/>
                </a:lnTo>
                <a:lnTo>
                  <a:pt x="69477" y="666043"/>
                </a:lnTo>
                <a:lnTo>
                  <a:pt x="48043" y="715135"/>
                </a:lnTo>
                <a:lnTo>
                  <a:pt x="29778" y="759086"/>
                </a:lnTo>
                <a:lnTo>
                  <a:pt x="15283" y="796927"/>
                </a:lnTo>
                <a:lnTo>
                  <a:pt x="0" y="850416"/>
                </a:lnTo>
                <a:lnTo>
                  <a:pt x="105765" y="903937"/>
                </a:lnTo>
                <a:lnTo>
                  <a:pt x="113563" y="877344"/>
                </a:lnTo>
                <a:lnTo>
                  <a:pt x="125593" y="843976"/>
                </a:lnTo>
                <a:lnTo>
                  <a:pt x="141332" y="804661"/>
                </a:lnTo>
                <a:lnTo>
                  <a:pt x="160260" y="760227"/>
                </a:lnTo>
                <a:lnTo>
                  <a:pt x="181855" y="711502"/>
                </a:lnTo>
                <a:lnTo>
                  <a:pt x="205596" y="659313"/>
                </a:lnTo>
                <a:lnTo>
                  <a:pt x="230962" y="604489"/>
                </a:lnTo>
                <a:lnTo>
                  <a:pt x="338237" y="375396"/>
                </a:lnTo>
                <a:lnTo>
                  <a:pt x="363902" y="319813"/>
                </a:lnTo>
                <a:lnTo>
                  <a:pt x="388063" y="266562"/>
                </a:lnTo>
                <a:lnTo>
                  <a:pt x="410198" y="216471"/>
                </a:lnTo>
                <a:lnTo>
                  <a:pt x="429786" y="170368"/>
                </a:lnTo>
                <a:lnTo>
                  <a:pt x="446305" y="129081"/>
                </a:lnTo>
                <a:lnTo>
                  <a:pt x="468052" y="64265"/>
                </a:lnTo>
                <a:lnTo>
                  <a:pt x="472236" y="42392"/>
                </a:lnTo>
                <a:lnTo>
                  <a:pt x="36346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6635116" y="5569699"/>
            <a:ext cx="389829" cy="719197"/>
          </a:xfrm>
          <a:custGeom>
            <a:avLst/>
            <a:gdLst/>
            <a:ahLst/>
            <a:cxnLst/>
            <a:rect l="l" t="t" r="r" b="b"/>
            <a:pathLst>
              <a:path w="429895" h="793115">
                <a:moveTo>
                  <a:pt x="346824" y="0"/>
                </a:moveTo>
                <a:lnTo>
                  <a:pt x="0" y="790483"/>
                </a:lnTo>
                <a:lnTo>
                  <a:pt x="41458" y="792496"/>
                </a:lnTo>
                <a:lnTo>
                  <a:pt x="75064" y="791186"/>
                </a:lnTo>
                <a:lnTo>
                  <a:pt x="125242" y="773752"/>
                </a:lnTo>
                <a:lnTo>
                  <a:pt x="163580" y="728488"/>
                </a:lnTo>
                <a:lnTo>
                  <a:pt x="182385" y="692391"/>
                </a:lnTo>
                <a:lnTo>
                  <a:pt x="203122" y="645702"/>
                </a:lnTo>
                <a:lnTo>
                  <a:pt x="227421" y="587210"/>
                </a:lnTo>
                <a:lnTo>
                  <a:pt x="256914" y="515702"/>
                </a:lnTo>
                <a:lnTo>
                  <a:pt x="293230" y="429968"/>
                </a:lnTo>
                <a:lnTo>
                  <a:pt x="307292" y="399390"/>
                </a:lnTo>
                <a:lnTo>
                  <a:pt x="329996" y="351208"/>
                </a:lnTo>
                <a:lnTo>
                  <a:pt x="357233" y="292602"/>
                </a:lnTo>
                <a:lnTo>
                  <a:pt x="384892" y="230755"/>
                </a:lnTo>
                <a:lnTo>
                  <a:pt x="408865" y="172849"/>
                </a:lnTo>
                <a:lnTo>
                  <a:pt x="425041" y="126065"/>
                </a:lnTo>
                <a:lnTo>
                  <a:pt x="429310" y="97586"/>
                </a:lnTo>
                <a:lnTo>
                  <a:pt x="418231" y="66065"/>
                </a:lnTo>
                <a:lnTo>
                  <a:pt x="398940" y="38973"/>
                </a:lnTo>
                <a:lnTo>
                  <a:pt x="374212" y="16790"/>
                </a:lnTo>
                <a:lnTo>
                  <a:pt x="34682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6303162" y="5440359"/>
            <a:ext cx="386373" cy="718046"/>
          </a:xfrm>
          <a:custGeom>
            <a:avLst/>
            <a:gdLst/>
            <a:ahLst/>
            <a:cxnLst/>
            <a:rect l="l" t="t" r="r" b="b"/>
            <a:pathLst>
              <a:path w="426085" h="791845">
                <a:moveTo>
                  <a:pt x="365039" y="0"/>
                </a:moveTo>
                <a:lnTo>
                  <a:pt x="323518" y="3562"/>
                </a:lnTo>
                <a:lnTo>
                  <a:pt x="278502" y="29575"/>
                </a:lnTo>
                <a:lnTo>
                  <a:pt x="252136" y="88418"/>
                </a:lnTo>
                <a:lnTo>
                  <a:pt x="233927" y="133017"/>
                </a:lnTo>
                <a:lnTo>
                  <a:pt x="213827" y="177882"/>
                </a:lnTo>
                <a:lnTo>
                  <a:pt x="174029" y="265742"/>
                </a:lnTo>
                <a:lnTo>
                  <a:pt x="154040" y="310519"/>
                </a:lnTo>
                <a:lnTo>
                  <a:pt x="133800" y="357049"/>
                </a:lnTo>
                <a:lnTo>
                  <a:pt x="102235" y="428166"/>
                </a:lnTo>
                <a:lnTo>
                  <a:pt x="73498" y="489386"/>
                </a:lnTo>
                <a:lnTo>
                  <a:pt x="48381" y="541902"/>
                </a:lnTo>
                <a:lnTo>
                  <a:pt x="27679" y="586906"/>
                </a:lnTo>
                <a:lnTo>
                  <a:pt x="12186" y="625592"/>
                </a:lnTo>
                <a:lnTo>
                  <a:pt x="2694" y="659153"/>
                </a:lnTo>
                <a:lnTo>
                  <a:pt x="0" y="688782"/>
                </a:lnTo>
                <a:lnTo>
                  <a:pt x="4894" y="715671"/>
                </a:lnTo>
                <a:lnTo>
                  <a:pt x="18173" y="741014"/>
                </a:lnTo>
                <a:lnTo>
                  <a:pt x="40629" y="766003"/>
                </a:lnTo>
                <a:lnTo>
                  <a:pt x="73056" y="791832"/>
                </a:lnTo>
                <a:lnTo>
                  <a:pt x="425646" y="1204"/>
                </a:lnTo>
                <a:lnTo>
                  <a:pt x="36503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6889327" y="5812239"/>
            <a:ext cx="187717" cy="400194"/>
          </a:xfrm>
          <a:custGeom>
            <a:avLst/>
            <a:gdLst/>
            <a:ahLst/>
            <a:cxnLst/>
            <a:rect l="l" t="t" r="r" b="b"/>
            <a:pathLst>
              <a:path w="207010" h="441325">
                <a:moveTo>
                  <a:pt x="201942" y="0"/>
                </a:moveTo>
                <a:lnTo>
                  <a:pt x="0" y="440999"/>
                </a:lnTo>
                <a:lnTo>
                  <a:pt x="32218" y="423386"/>
                </a:lnTo>
                <a:lnTo>
                  <a:pt x="63565" y="399547"/>
                </a:lnTo>
                <a:lnTo>
                  <a:pt x="93407" y="370057"/>
                </a:lnTo>
                <a:lnTo>
                  <a:pt x="121110" y="335495"/>
                </a:lnTo>
                <a:lnTo>
                  <a:pt x="146040" y="296438"/>
                </a:lnTo>
                <a:lnTo>
                  <a:pt x="167566" y="253462"/>
                </a:lnTo>
                <a:lnTo>
                  <a:pt x="185052" y="207144"/>
                </a:lnTo>
                <a:lnTo>
                  <a:pt x="197866" y="158062"/>
                </a:lnTo>
                <a:lnTo>
                  <a:pt x="205375" y="106792"/>
                </a:lnTo>
                <a:lnTo>
                  <a:pt x="206945" y="53913"/>
                </a:lnTo>
                <a:lnTo>
                  <a:pt x="201942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/>
          <p:nvPr/>
        </p:nvSpPr>
        <p:spPr>
          <a:xfrm>
            <a:off x="6245147" y="5517448"/>
            <a:ext cx="188868" cy="400769"/>
          </a:xfrm>
          <a:custGeom>
            <a:avLst/>
            <a:gdLst/>
            <a:ahLst/>
            <a:cxnLst/>
            <a:rect l="l" t="t" r="r" b="b"/>
            <a:pathLst>
              <a:path w="208279" h="441959">
                <a:moveTo>
                  <a:pt x="207913" y="0"/>
                </a:moveTo>
                <a:lnTo>
                  <a:pt x="143587" y="41169"/>
                </a:lnTo>
                <a:lnTo>
                  <a:pt x="113720" y="70775"/>
                </a:lnTo>
                <a:lnTo>
                  <a:pt x="86132" y="105561"/>
                </a:lnTo>
                <a:lnTo>
                  <a:pt x="61387" y="144902"/>
                </a:lnTo>
                <a:lnTo>
                  <a:pt x="40048" y="188172"/>
                </a:lnTo>
                <a:lnTo>
                  <a:pt x="22676" y="234745"/>
                </a:lnTo>
                <a:lnTo>
                  <a:pt x="9836" y="283996"/>
                </a:lnTo>
                <a:lnTo>
                  <a:pt x="2090" y="335299"/>
                </a:lnTo>
                <a:lnTo>
                  <a:pt x="0" y="388028"/>
                </a:lnTo>
                <a:lnTo>
                  <a:pt x="4128" y="441558"/>
                </a:lnTo>
                <a:lnTo>
                  <a:pt x="20791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object 66"/>
          <p:cNvSpPr txBox="1"/>
          <p:nvPr/>
        </p:nvSpPr>
        <p:spPr>
          <a:xfrm>
            <a:off x="3908753" y="4204362"/>
            <a:ext cx="142054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301"/>
              </a:lnSpc>
            </a:pPr>
            <a:r>
              <a:rPr sz="1134" b="1" spc="172" dirty="0">
                <a:solidFill>
                  <a:srgbClr val="231F20"/>
                </a:solidFill>
                <a:latin typeface="Calibri"/>
                <a:cs typeface="Calibri"/>
              </a:rPr>
              <a:t>INN</a:t>
            </a:r>
            <a:r>
              <a:rPr sz="1134" b="1" spc="14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134" b="1" spc="54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1134" b="1" spc="63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34" b="1" spc="195" dirty="0">
                <a:solidFill>
                  <a:srgbClr val="231F20"/>
                </a:solidFill>
                <a:latin typeface="Calibri"/>
                <a:cs typeface="Calibri"/>
              </a:rPr>
              <a:t>TION</a:t>
            </a:r>
            <a:endParaRPr sz="1134" dirty="0">
              <a:latin typeface="Calibri"/>
              <a:cs typeface="Calibri"/>
            </a:endParaRPr>
          </a:p>
          <a:p>
            <a:pPr marL="19002">
              <a:lnSpc>
                <a:spcPts val="811"/>
              </a:lnSpc>
            </a:pPr>
            <a:r>
              <a:rPr sz="725" b="1" i="1" spc="23" dirty="0">
                <a:solidFill>
                  <a:srgbClr val="414142"/>
                </a:solidFill>
                <a:latin typeface="Calibri"/>
                <a:cs typeface="Calibri"/>
              </a:rPr>
              <a:t>(</a:t>
            </a:r>
            <a:r>
              <a:rPr sz="725" b="1" i="1" spc="36" dirty="0">
                <a:solidFill>
                  <a:srgbClr val="414142"/>
                </a:solidFill>
                <a:latin typeface="Calibri"/>
                <a:cs typeface="Calibri"/>
              </a:rPr>
              <a:t> </a:t>
            </a:r>
            <a:r>
              <a:rPr sz="725" b="1" i="1" spc="63" dirty="0">
                <a:solidFill>
                  <a:srgbClr val="414142"/>
                </a:solidFill>
                <a:latin typeface="Calibri"/>
                <a:cs typeface="Calibri"/>
              </a:rPr>
              <a:t>FUTURE</a:t>
            </a:r>
            <a:r>
              <a:rPr sz="725" b="1" i="1" spc="36" dirty="0">
                <a:solidFill>
                  <a:srgbClr val="414142"/>
                </a:solidFill>
                <a:latin typeface="Calibri"/>
                <a:cs typeface="Calibri"/>
              </a:rPr>
              <a:t> </a:t>
            </a:r>
            <a:r>
              <a:rPr sz="725" b="1" i="1" spc="45" dirty="0">
                <a:solidFill>
                  <a:srgbClr val="414142"/>
                </a:solidFill>
                <a:latin typeface="Calibri"/>
                <a:cs typeface="Calibri"/>
              </a:rPr>
              <a:t>LA</a:t>
            </a:r>
            <a:r>
              <a:rPr sz="725" b="1" i="1" spc="68" dirty="0">
                <a:solidFill>
                  <a:srgbClr val="414142"/>
                </a:solidFill>
                <a:latin typeface="Calibri"/>
                <a:cs typeface="Calibri"/>
              </a:rPr>
              <a:t>B</a:t>
            </a:r>
            <a:r>
              <a:rPr sz="725" b="1" i="1" dirty="0">
                <a:solidFill>
                  <a:srgbClr val="414142"/>
                </a:solidFill>
                <a:latin typeface="Calibri"/>
                <a:cs typeface="Calibri"/>
              </a:rPr>
              <a:t>,</a:t>
            </a:r>
            <a:r>
              <a:rPr sz="725" b="1" i="1" spc="-36" dirty="0">
                <a:solidFill>
                  <a:srgbClr val="414142"/>
                </a:solidFill>
                <a:latin typeface="Calibri"/>
                <a:cs typeface="Calibri"/>
              </a:rPr>
              <a:t> </a:t>
            </a:r>
            <a:r>
              <a:rPr sz="725" b="1" i="1" spc="77" dirty="0">
                <a:solidFill>
                  <a:srgbClr val="414142"/>
                </a:solidFill>
                <a:latin typeface="Calibri"/>
                <a:cs typeface="Calibri"/>
              </a:rPr>
              <a:t>CUTTING</a:t>
            </a:r>
            <a:r>
              <a:rPr sz="725" b="1" i="1" spc="36" dirty="0">
                <a:solidFill>
                  <a:srgbClr val="414142"/>
                </a:solidFill>
                <a:latin typeface="Calibri"/>
                <a:cs typeface="Calibri"/>
              </a:rPr>
              <a:t> </a:t>
            </a:r>
            <a:r>
              <a:rPr sz="725" b="1" i="1" spc="73" dirty="0">
                <a:solidFill>
                  <a:srgbClr val="414142"/>
                </a:solidFill>
                <a:latin typeface="Calibri"/>
                <a:cs typeface="Calibri"/>
              </a:rPr>
              <a:t>EDGE</a:t>
            </a:r>
            <a:r>
              <a:rPr sz="725" b="1" i="1" spc="36" dirty="0">
                <a:solidFill>
                  <a:srgbClr val="414142"/>
                </a:solidFill>
                <a:latin typeface="Calibri"/>
                <a:cs typeface="Calibri"/>
              </a:rPr>
              <a:t> </a:t>
            </a:r>
            <a:r>
              <a:rPr sz="725" b="1" i="1" spc="23" dirty="0">
                <a:solidFill>
                  <a:srgbClr val="414142"/>
                </a:solidFill>
                <a:latin typeface="Calibri"/>
                <a:cs typeface="Calibri"/>
              </a:rPr>
              <a:t>)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08845" y="3693577"/>
            <a:ext cx="1601352" cy="54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333"/>
              </a:lnSpc>
            </a:pPr>
            <a:r>
              <a:rPr lang="en-GB" sz="1134" b="1" spc="190" dirty="0">
                <a:solidFill>
                  <a:srgbClr val="231F20"/>
                </a:solidFill>
                <a:latin typeface="Calibri"/>
                <a:cs typeface="Calibri"/>
              </a:rPr>
              <a:t>WEALTH</a:t>
            </a:r>
            <a:endParaRPr sz="1134" dirty="0">
              <a:latin typeface="Calibri"/>
              <a:cs typeface="Calibri"/>
            </a:endParaRPr>
          </a:p>
          <a:p>
            <a:pPr marL="11516" marR="4607">
              <a:lnSpc>
                <a:spcPct val="81300"/>
              </a:lnSpc>
              <a:spcBef>
                <a:spcPts val="136"/>
              </a:spcBef>
            </a:pPr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(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9" dirty="0">
                <a:solidFill>
                  <a:srgbClr val="7C7C7C"/>
                </a:solidFill>
                <a:latin typeface="Calibri"/>
                <a:cs typeface="Calibri"/>
              </a:rPr>
              <a:t>INVESTMEN</a:t>
            </a:r>
            <a:r>
              <a:rPr sz="725" b="1" i="1" spc="-41" dirty="0">
                <a:solidFill>
                  <a:srgbClr val="7C7C7C"/>
                </a:solidFill>
                <a:latin typeface="Calibri"/>
                <a:cs typeface="Calibri"/>
              </a:rPr>
              <a:t>T</a:t>
            </a:r>
            <a:r>
              <a:rPr sz="725" b="1" i="1" dirty="0">
                <a:solidFill>
                  <a:srgbClr val="7C7C7C"/>
                </a:solidFill>
                <a:latin typeface="Calibri"/>
                <a:cs typeface="Calibri"/>
              </a:rPr>
              <a:t>,</a:t>
            </a:r>
            <a:r>
              <a:rPr sz="725" b="1" i="1" spc="-9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45" dirty="0">
                <a:solidFill>
                  <a:srgbClr val="7C7C7C"/>
                </a:solidFill>
                <a:latin typeface="Calibri"/>
                <a:cs typeface="Calibri"/>
              </a:rPr>
              <a:t>ASSESTS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18" dirty="0">
                <a:solidFill>
                  <a:srgbClr val="7C7C7C"/>
                </a:solidFill>
                <a:latin typeface="Calibri"/>
                <a:cs typeface="Calibri"/>
              </a:rPr>
              <a:t>&amp;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WEA</a:t>
            </a:r>
            <a:r>
              <a:rPr sz="725" b="1" i="1" spc="-45" dirty="0">
                <a:solidFill>
                  <a:srgbClr val="7C7C7C"/>
                </a:solidFill>
                <a:latin typeface="Calibri"/>
                <a:cs typeface="Calibri"/>
              </a:rPr>
              <a:t>L</a:t>
            </a:r>
            <a:r>
              <a:rPr sz="725" b="1" i="1" spc="68" dirty="0">
                <a:solidFill>
                  <a:srgbClr val="7C7C7C"/>
                </a:solidFill>
                <a:latin typeface="Calibri"/>
                <a:cs typeface="Calibri"/>
              </a:rPr>
              <a:t>TH,</a:t>
            </a:r>
            <a:r>
              <a:rPr sz="725" b="1" i="1" spc="32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9" dirty="0">
                <a:solidFill>
                  <a:srgbClr val="7C7C7C"/>
                </a:solidFill>
                <a:latin typeface="Calibri"/>
                <a:cs typeface="Calibri"/>
              </a:rPr>
              <a:t>PLANNIN</a:t>
            </a:r>
            <a:r>
              <a:rPr sz="725" b="1" i="1" spc="86" dirty="0">
                <a:solidFill>
                  <a:srgbClr val="7C7C7C"/>
                </a:solidFill>
                <a:latin typeface="Calibri"/>
                <a:cs typeface="Calibri"/>
              </a:rPr>
              <a:t>G</a:t>
            </a:r>
            <a:r>
              <a:rPr sz="725" b="1" i="1" dirty="0">
                <a:solidFill>
                  <a:srgbClr val="7C7C7C"/>
                </a:solidFill>
                <a:latin typeface="Calibri"/>
                <a:cs typeface="Calibri"/>
              </a:rPr>
              <a:t>,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FI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N</a:t>
            </a:r>
            <a:r>
              <a:rPr sz="725" b="1" i="1" spc="68" dirty="0">
                <a:solidFill>
                  <a:srgbClr val="7C7C7C"/>
                </a:solidFill>
                <a:latin typeface="Calibri"/>
                <a:cs typeface="Calibri"/>
              </a:rPr>
              <a:t>ANCING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18" dirty="0">
                <a:solidFill>
                  <a:srgbClr val="7C7C7C"/>
                </a:solidFill>
                <a:latin typeface="Calibri"/>
                <a:cs typeface="Calibri"/>
              </a:rPr>
              <a:t>&amp;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136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725" b="1" i="1" spc="41" dirty="0">
                <a:solidFill>
                  <a:srgbClr val="7C7C7C"/>
                </a:solidFill>
                <a:latin typeface="Calibri"/>
                <a:cs typeface="Calibri"/>
              </a:rPr>
              <a:t>API</a:t>
            </a:r>
            <a:r>
              <a:rPr sz="725" b="1" i="1" spc="-18" dirty="0">
                <a:solidFill>
                  <a:srgbClr val="7C7C7C"/>
                </a:solidFill>
                <a:latin typeface="Calibri"/>
                <a:cs typeface="Calibri"/>
              </a:rPr>
              <a:t>T</a:t>
            </a:r>
            <a:r>
              <a:rPr sz="725" b="1" i="1" spc="32" dirty="0">
                <a:solidFill>
                  <a:srgbClr val="7C7C7C"/>
                </a:solidFill>
                <a:latin typeface="Calibri"/>
                <a:cs typeface="Calibri"/>
              </a:rPr>
              <a:t>AL,</a:t>
            </a:r>
            <a:r>
              <a:rPr sz="725" b="1" i="1" spc="14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32" dirty="0">
                <a:solidFill>
                  <a:srgbClr val="7C7C7C"/>
                </a:solidFill>
                <a:latin typeface="Calibri"/>
                <a:cs typeface="Calibri"/>
              </a:rPr>
              <a:t>T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AX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18" dirty="0">
                <a:solidFill>
                  <a:srgbClr val="7C7C7C"/>
                </a:solidFill>
                <a:latin typeface="Calibri"/>
                <a:cs typeface="Calibri"/>
              </a:rPr>
              <a:t>&amp;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9" dirty="0">
                <a:solidFill>
                  <a:srgbClr val="7C7C7C"/>
                </a:solidFill>
                <a:latin typeface="Calibri"/>
                <a:cs typeface="Calibri"/>
              </a:rPr>
              <a:t>INSURANCE,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91" dirty="0">
                <a:solidFill>
                  <a:srgbClr val="7C7C7C"/>
                </a:solidFill>
                <a:latin typeface="Calibri"/>
                <a:cs typeface="Calibri"/>
              </a:rPr>
              <a:t>COST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95" dirty="0">
                <a:solidFill>
                  <a:srgbClr val="7C7C7C"/>
                </a:solidFill>
                <a:latin typeface="Calibri"/>
                <a:cs typeface="Calibri"/>
              </a:rPr>
              <a:t>CONT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R</a:t>
            </a:r>
            <a:r>
              <a:rPr sz="725" b="1" i="1" spc="100" dirty="0">
                <a:solidFill>
                  <a:srgbClr val="7C7C7C"/>
                </a:solidFill>
                <a:latin typeface="Calibri"/>
                <a:cs typeface="Calibri"/>
              </a:rPr>
              <a:t>OL</a:t>
            </a:r>
            <a:r>
              <a:rPr sz="725" b="1" i="1" spc="41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63" dirty="0">
                <a:solidFill>
                  <a:srgbClr val="7C7C7C"/>
                </a:solidFill>
                <a:latin typeface="Calibri"/>
                <a:cs typeface="Calibri"/>
              </a:rPr>
              <a:t>AN</a:t>
            </a:r>
            <a:r>
              <a:rPr sz="725" b="1" i="1" spc="154" dirty="0">
                <a:solidFill>
                  <a:srgbClr val="7C7C7C"/>
                </a:solidFill>
                <a:latin typeface="Calibri"/>
                <a:cs typeface="Calibri"/>
              </a:rPr>
              <a:t>D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TRANS</a:t>
            </a:r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A</a:t>
            </a:r>
            <a:r>
              <a:rPr sz="725" b="1" i="1" spc="82" dirty="0">
                <a:solidFill>
                  <a:srgbClr val="7C7C7C"/>
                </a:solidFill>
                <a:latin typeface="Calibri"/>
                <a:cs typeface="Calibri"/>
              </a:rPr>
              <a:t>CTIONS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)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44726" y="4265526"/>
            <a:ext cx="1806919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2" marR="35701" indent="-64492">
              <a:lnSpc>
                <a:spcPct val="141300"/>
              </a:lnSpc>
              <a:tabLst>
                <a:tab pos="1753366" algn="l"/>
              </a:tabLst>
            </a:pPr>
            <a:r>
              <a:rPr sz="1134" u="sng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u="sng" spc="-68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134" b="1" u="sng" spc="199" dirty="0">
                <a:solidFill>
                  <a:srgbClr val="231F20"/>
                </a:solidFill>
                <a:latin typeface="Calibri"/>
                <a:cs typeface="Calibri"/>
              </a:rPr>
              <a:t>EXECUTIV</a:t>
            </a:r>
            <a:r>
              <a:rPr sz="1134" b="1" u="sng" spc="172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34" b="1" u="sng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u="sng" spc="185" dirty="0">
                <a:solidFill>
                  <a:srgbClr val="231F20"/>
                </a:solidFill>
                <a:latin typeface="Calibri"/>
                <a:cs typeface="Calibri"/>
              </a:rPr>
              <a:t>OFFIC</a:t>
            </a:r>
            <a:r>
              <a:rPr sz="1134" b="1" u="sng" spc="172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34" b="1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1134" b="1" u="sng" spc="-18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85" dirty="0">
                <a:solidFill>
                  <a:srgbClr val="231F20"/>
                </a:solidFill>
                <a:latin typeface="Calibri"/>
                <a:cs typeface="Calibri"/>
              </a:rPr>
              <a:t>CHIEF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99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134" b="1" spc="5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34" b="1" spc="1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134" b="1" spc="1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34" b="1" spc="181" dirty="0">
                <a:solidFill>
                  <a:srgbClr val="231F20"/>
                </a:solidFill>
                <a:latin typeface="Calibri"/>
                <a:cs typeface="Calibri"/>
              </a:rPr>
              <a:t>AFF</a:t>
            </a:r>
            <a:endParaRPr sz="1134">
              <a:latin typeface="Calibri"/>
              <a:cs typeface="Calibri"/>
            </a:endParaRPr>
          </a:p>
          <a:p>
            <a:pPr marL="74281" marR="4607" indent="1152">
              <a:lnSpc>
                <a:spcPts val="707"/>
              </a:lnSpc>
              <a:spcBef>
                <a:spcPts val="5"/>
              </a:spcBef>
            </a:pPr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(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4" dirty="0">
                <a:solidFill>
                  <a:srgbClr val="7C7C7C"/>
                </a:solidFill>
                <a:latin typeface="Calibri"/>
                <a:cs typeface="Calibri"/>
              </a:rPr>
              <a:t>SPECIAL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9" dirty="0">
                <a:solidFill>
                  <a:srgbClr val="7C7C7C"/>
                </a:solidFill>
                <a:latin typeface="Calibri"/>
                <a:cs typeface="Calibri"/>
              </a:rPr>
              <a:t>OPER</a:t>
            </a:r>
            <a:r>
              <a:rPr sz="725" b="1" i="1" spc="-14" dirty="0">
                <a:solidFill>
                  <a:srgbClr val="7C7C7C"/>
                </a:solidFill>
                <a:latin typeface="Calibri"/>
                <a:cs typeface="Calibri"/>
              </a:rPr>
              <a:t>A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TION</a:t>
            </a:r>
            <a:r>
              <a:rPr sz="725" b="1" i="1" spc="68" dirty="0">
                <a:solidFill>
                  <a:srgbClr val="7C7C7C"/>
                </a:solidFill>
                <a:latin typeface="Calibri"/>
                <a:cs typeface="Calibri"/>
              </a:rPr>
              <a:t>S</a:t>
            </a:r>
            <a:r>
              <a:rPr sz="725" b="1" i="1" dirty="0">
                <a:solidFill>
                  <a:srgbClr val="7C7C7C"/>
                </a:solidFill>
                <a:latin typeface="Calibri"/>
                <a:cs typeface="Calibri"/>
              </a:rPr>
              <a:t>,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45" dirty="0">
                <a:solidFill>
                  <a:srgbClr val="7C7C7C"/>
                </a:solidFill>
                <a:latin typeface="Calibri"/>
                <a:cs typeface="Calibri"/>
              </a:rPr>
              <a:t>P</a:t>
            </a:r>
            <a:r>
              <a:rPr sz="725" b="1" i="1" spc="32" dirty="0">
                <a:solidFill>
                  <a:srgbClr val="7C7C7C"/>
                </a:solidFill>
                <a:latin typeface="Calibri"/>
                <a:cs typeface="Calibri"/>
              </a:rPr>
              <a:t>R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OJECT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82" dirty="0">
                <a:solidFill>
                  <a:srgbClr val="7C7C7C"/>
                </a:solidFill>
                <a:latin typeface="Calibri"/>
                <a:cs typeface="Calibri"/>
              </a:rPr>
              <a:t>MG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T</a:t>
            </a:r>
            <a:r>
              <a:rPr sz="725" b="1" i="1" spc="-5" dirty="0">
                <a:solidFill>
                  <a:srgbClr val="7C7C7C"/>
                </a:solidFill>
                <a:latin typeface="Calibri"/>
                <a:cs typeface="Calibri"/>
              </a:rPr>
              <a:t>., 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CORPOR</a:t>
            </a:r>
            <a:r>
              <a:rPr sz="725" b="1" i="1" dirty="0">
                <a:solidFill>
                  <a:srgbClr val="7C7C7C"/>
                </a:solidFill>
                <a:latin typeface="Calibri"/>
                <a:cs typeface="Calibri"/>
              </a:rPr>
              <a:t>A</a:t>
            </a:r>
            <a:r>
              <a:rPr sz="725" b="1" i="1" spc="77" dirty="0">
                <a:solidFill>
                  <a:srgbClr val="7C7C7C"/>
                </a:solidFill>
                <a:latin typeface="Calibri"/>
                <a:cs typeface="Calibri"/>
              </a:rPr>
              <a:t>TE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SE</a:t>
            </a:r>
            <a:r>
              <a:rPr sz="725" b="1" i="1" spc="27" dirty="0">
                <a:solidFill>
                  <a:srgbClr val="7C7C7C"/>
                </a:solidFill>
                <a:latin typeface="Calibri"/>
                <a:cs typeface="Calibri"/>
              </a:rPr>
              <a:t>R</a:t>
            </a:r>
            <a:r>
              <a:rPr sz="725" b="1" i="1" spc="45" dirty="0">
                <a:solidFill>
                  <a:srgbClr val="7C7C7C"/>
                </a:solidFill>
                <a:latin typeface="Calibri"/>
                <a:cs typeface="Calibri"/>
              </a:rPr>
              <a:t>VICE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S</a:t>
            </a:r>
            <a:r>
              <a:rPr sz="725" b="1" i="1" dirty="0">
                <a:solidFill>
                  <a:srgbClr val="7C7C7C"/>
                </a:solidFill>
                <a:latin typeface="Calibri"/>
                <a:cs typeface="Calibri"/>
              </a:rPr>
              <a:t>,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11799" y="4909107"/>
            <a:ext cx="1330717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i="1" spc="63" dirty="0">
                <a:solidFill>
                  <a:srgbClr val="7C7C7C"/>
                </a:solidFill>
                <a:latin typeface="Calibri"/>
                <a:cs typeface="Calibri"/>
              </a:rPr>
              <a:t>SHARED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SE</a:t>
            </a:r>
            <a:r>
              <a:rPr sz="725" b="1" i="1" spc="27" dirty="0">
                <a:solidFill>
                  <a:srgbClr val="7C7C7C"/>
                </a:solidFill>
                <a:latin typeface="Calibri"/>
                <a:cs typeface="Calibri"/>
              </a:rPr>
              <a:t>R</a:t>
            </a:r>
            <a:r>
              <a:rPr sz="725" b="1" i="1" spc="45" dirty="0">
                <a:solidFill>
                  <a:srgbClr val="7C7C7C"/>
                </a:solidFill>
                <a:latin typeface="Calibri"/>
                <a:cs typeface="Calibri"/>
              </a:rPr>
              <a:t>VICES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18" dirty="0">
                <a:solidFill>
                  <a:srgbClr val="7C7C7C"/>
                </a:solidFill>
                <a:latin typeface="Calibri"/>
                <a:cs typeface="Calibri"/>
              </a:rPr>
              <a:t>&amp;</a:t>
            </a:r>
            <a:r>
              <a:rPr sz="725" b="1" i="1" spc="-73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0" dirty="0">
                <a:solidFill>
                  <a:srgbClr val="7C7C7C"/>
                </a:solidFill>
                <a:latin typeface="Calibri"/>
                <a:cs typeface="Calibri"/>
              </a:rPr>
              <a:t>TRAFFIC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)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08845" y="5261761"/>
            <a:ext cx="674284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(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COMMUNITY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52695" y="5261761"/>
            <a:ext cx="1646841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i="1" dirty="0">
                <a:solidFill>
                  <a:srgbClr val="7C7C7C"/>
                </a:solidFill>
                <a:latin typeface="Calibri"/>
                <a:cs typeface="Calibri"/>
              </a:rPr>
              <a:t>,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59" dirty="0">
                <a:solidFill>
                  <a:srgbClr val="7C7C7C"/>
                </a:solidFill>
                <a:latin typeface="Calibri"/>
                <a:cs typeface="Calibri"/>
              </a:rPr>
              <a:t>REDx</a:t>
            </a:r>
            <a:r>
              <a:rPr sz="725" b="1" i="1" spc="45" dirty="0">
                <a:solidFill>
                  <a:srgbClr val="7C7C7C"/>
                </a:solidFill>
                <a:latin typeface="Calibri"/>
                <a:cs typeface="Calibri"/>
              </a:rPr>
              <a:t>,</a:t>
            </a:r>
            <a:r>
              <a:rPr sz="725" b="1" i="1" spc="32" dirty="0">
                <a:solidFill>
                  <a:srgbClr val="7C7C7C"/>
                </a:solidFill>
                <a:latin typeface="Calibri"/>
                <a:cs typeface="Calibri"/>
              </a:rPr>
              <a:t>T</a:t>
            </a:r>
            <a:r>
              <a:rPr sz="725" b="1" i="1" spc="68" dirty="0">
                <a:solidFill>
                  <a:srgbClr val="7C7C7C"/>
                </a:solidFill>
                <a:latin typeface="Calibri"/>
                <a:cs typeface="Calibri"/>
              </a:rPr>
              <a:t>ALENT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63" dirty="0">
                <a:solidFill>
                  <a:srgbClr val="7C7C7C"/>
                </a:solidFill>
                <a:latin typeface="Calibri"/>
                <a:cs typeface="Calibri"/>
              </a:rPr>
              <a:t>PERFORMANCE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82" dirty="0">
                <a:solidFill>
                  <a:srgbClr val="7C7C7C"/>
                </a:solidFill>
                <a:latin typeface="Calibri"/>
                <a:cs typeface="Calibri"/>
              </a:rPr>
              <a:t>MG</a:t>
            </a:r>
            <a:r>
              <a:rPr sz="725" b="1" i="1" spc="-36" dirty="0">
                <a:solidFill>
                  <a:srgbClr val="7C7C7C"/>
                </a:solidFill>
                <a:latin typeface="Calibri"/>
                <a:cs typeface="Calibri"/>
              </a:rPr>
              <a:t>T</a:t>
            </a:r>
            <a:r>
              <a:rPr sz="725" b="1" i="1" spc="-5" dirty="0">
                <a:solidFill>
                  <a:srgbClr val="7C7C7C"/>
                </a:solidFill>
                <a:latin typeface="Calibri"/>
                <a:cs typeface="Calibri"/>
              </a:rPr>
              <a:t>.,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07551" y="5352015"/>
            <a:ext cx="844725" cy="111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725" b="1" i="1" spc="63" dirty="0">
                <a:solidFill>
                  <a:srgbClr val="7C7C7C"/>
                </a:solidFill>
                <a:latin typeface="Calibri"/>
                <a:cs typeface="Calibri"/>
              </a:rPr>
              <a:t>HUMANS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68" dirty="0">
                <a:solidFill>
                  <a:srgbClr val="7C7C7C"/>
                </a:solidFill>
                <a:latin typeface="Calibri"/>
                <a:cs typeface="Calibri"/>
              </a:rPr>
              <a:t>OF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73" dirty="0">
                <a:solidFill>
                  <a:srgbClr val="7C7C7C"/>
                </a:solidFill>
                <a:latin typeface="Calibri"/>
                <a:cs typeface="Calibri"/>
              </a:rPr>
              <a:t>RED</a:t>
            </a:r>
            <a:r>
              <a:rPr sz="725" b="1" i="1" spc="36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725" b="1" i="1" spc="23" dirty="0">
                <a:solidFill>
                  <a:srgbClr val="7C7C7C"/>
                </a:solidFill>
                <a:latin typeface="Calibri"/>
                <a:cs typeface="Calibri"/>
              </a:rPr>
              <a:t>)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107119" y="2023528"/>
            <a:ext cx="606913" cy="628218"/>
          </a:xfrm>
          <a:custGeom>
            <a:avLst/>
            <a:gdLst/>
            <a:ahLst/>
            <a:cxnLst/>
            <a:rect l="l" t="t" r="r" b="b"/>
            <a:pathLst>
              <a:path w="669290" h="692785">
                <a:moveTo>
                  <a:pt x="358296" y="0"/>
                </a:moveTo>
                <a:lnTo>
                  <a:pt x="308244" y="428"/>
                </a:lnTo>
                <a:lnTo>
                  <a:pt x="260373" y="13858"/>
                </a:lnTo>
                <a:lnTo>
                  <a:pt x="219509" y="40630"/>
                </a:lnTo>
                <a:lnTo>
                  <a:pt x="189470" y="85699"/>
                </a:lnTo>
                <a:lnTo>
                  <a:pt x="178076" y="141188"/>
                </a:lnTo>
                <a:lnTo>
                  <a:pt x="178708" y="167545"/>
                </a:lnTo>
                <a:lnTo>
                  <a:pt x="180765" y="186375"/>
                </a:lnTo>
                <a:lnTo>
                  <a:pt x="184485" y="204271"/>
                </a:lnTo>
                <a:lnTo>
                  <a:pt x="190111" y="227828"/>
                </a:lnTo>
                <a:lnTo>
                  <a:pt x="178738" y="239768"/>
                </a:lnTo>
                <a:lnTo>
                  <a:pt x="178801" y="260467"/>
                </a:lnTo>
                <a:lnTo>
                  <a:pt x="184282" y="282527"/>
                </a:lnTo>
                <a:lnTo>
                  <a:pt x="189161" y="298554"/>
                </a:lnTo>
                <a:lnTo>
                  <a:pt x="192055" y="310703"/>
                </a:lnTo>
                <a:lnTo>
                  <a:pt x="195889" y="321068"/>
                </a:lnTo>
                <a:lnTo>
                  <a:pt x="202613" y="328361"/>
                </a:lnTo>
                <a:lnTo>
                  <a:pt x="214174" y="331294"/>
                </a:lnTo>
                <a:lnTo>
                  <a:pt x="219438" y="378474"/>
                </a:lnTo>
                <a:lnTo>
                  <a:pt x="231020" y="407361"/>
                </a:lnTo>
                <a:lnTo>
                  <a:pt x="242602" y="423485"/>
                </a:lnTo>
                <a:lnTo>
                  <a:pt x="247867" y="432374"/>
                </a:lnTo>
                <a:lnTo>
                  <a:pt x="244292" y="487047"/>
                </a:lnTo>
                <a:lnTo>
                  <a:pt x="210890" y="511821"/>
                </a:lnTo>
                <a:lnTo>
                  <a:pt x="171134" y="521410"/>
                </a:lnTo>
                <a:lnTo>
                  <a:pt x="130103" y="529861"/>
                </a:lnTo>
                <a:lnTo>
                  <a:pt x="99438" y="539028"/>
                </a:lnTo>
                <a:lnTo>
                  <a:pt x="56797" y="565127"/>
                </a:lnTo>
                <a:lnTo>
                  <a:pt x="25627" y="598774"/>
                </a:lnTo>
                <a:lnTo>
                  <a:pt x="6502" y="640857"/>
                </a:lnTo>
                <a:lnTo>
                  <a:pt x="0" y="692267"/>
                </a:lnTo>
                <a:lnTo>
                  <a:pt x="668997" y="692267"/>
                </a:lnTo>
                <a:lnTo>
                  <a:pt x="662130" y="638087"/>
                </a:lnTo>
                <a:lnTo>
                  <a:pt x="639699" y="594032"/>
                </a:lnTo>
                <a:lnTo>
                  <a:pt x="610260" y="563298"/>
                </a:lnTo>
                <a:lnTo>
                  <a:pt x="572782" y="540616"/>
                </a:lnTo>
                <a:lnTo>
                  <a:pt x="500372" y="521942"/>
                </a:lnTo>
                <a:lnTo>
                  <a:pt x="460856" y="512721"/>
                </a:lnTo>
                <a:lnTo>
                  <a:pt x="432600" y="500306"/>
                </a:lnTo>
                <a:lnTo>
                  <a:pt x="425059" y="488163"/>
                </a:lnTo>
                <a:lnTo>
                  <a:pt x="421755" y="470121"/>
                </a:lnTo>
                <a:lnTo>
                  <a:pt x="421007" y="450189"/>
                </a:lnTo>
                <a:lnTo>
                  <a:pt x="421131" y="432374"/>
                </a:lnTo>
                <a:lnTo>
                  <a:pt x="426396" y="423485"/>
                </a:lnTo>
                <a:lnTo>
                  <a:pt x="437978" y="407361"/>
                </a:lnTo>
                <a:lnTo>
                  <a:pt x="449560" y="378474"/>
                </a:lnTo>
                <a:lnTo>
                  <a:pt x="454825" y="331294"/>
                </a:lnTo>
                <a:lnTo>
                  <a:pt x="466386" y="328361"/>
                </a:lnTo>
                <a:lnTo>
                  <a:pt x="473109" y="321068"/>
                </a:lnTo>
                <a:lnTo>
                  <a:pt x="476942" y="310703"/>
                </a:lnTo>
                <a:lnTo>
                  <a:pt x="479831" y="298554"/>
                </a:lnTo>
                <a:lnTo>
                  <a:pt x="484715" y="282527"/>
                </a:lnTo>
                <a:lnTo>
                  <a:pt x="490196" y="260467"/>
                </a:lnTo>
                <a:lnTo>
                  <a:pt x="490259" y="239768"/>
                </a:lnTo>
                <a:lnTo>
                  <a:pt x="478891" y="227828"/>
                </a:lnTo>
                <a:lnTo>
                  <a:pt x="486419" y="192419"/>
                </a:lnTo>
                <a:lnTo>
                  <a:pt x="490880" y="156108"/>
                </a:lnTo>
                <a:lnTo>
                  <a:pt x="489350" y="119553"/>
                </a:lnTo>
                <a:lnTo>
                  <a:pt x="478904" y="83416"/>
                </a:lnTo>
                <a:lnTo>
                  <a:pt x="466034" y="60713"/>
                </a:lnTo>
                <a:lnTo>
                  <a:pt x="449132" y="40890"/>
                </a:lnTo>
                <a:lnTo>
                  <a:pt x="428815" y="24534"/>
                </a:lnTo>
                <a:lnTo>
                  <a:pt x="405701" y="12232"/>
                </a:lnTo>
                <a:lnTo>
                  <a:pt x="35829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object 74"/>
          <p:cNvSpPr/>
          <p:nvPr/>
        </p:nvSpPr>
        <p:spPr>
          <a:xfrm>
            <a:off x="2589380" y="2127156"/>
            <a:ext cx="310366" cy="419772"/>
          </a:xfrm>
          <a:custGeom>
            <a:avLst/>
            <a:gdLst/>
            <a:ahLst/>
            <a:cxnLst/>
            <a:rect l="l" t="t" r="r" b="b"/>
            <a:pathLst>
              <a:path w="342264" h="462914">
                <a:moveTo>
                  <a:pt x="131864" y="0"/>
                </a:moveTo>
                <a:lnTo>
                  <a:pt x="90229" y="8431"/>
                </a:lnTo>
                <a:lnTo>
                  <a:pt x="55905" y="29881"/>
                </a:lnTo>
                <a:lnTo>
                  <a:pt x="32300" y="67105"/>
                </a:lnTo>
                <a:lnTo>
                  <a:pt x="24145" y="109558"/>
                </a:lnTo>
                <a:lnTo>
                  <a:pt x="23905" y="148026"/>
                </a:lnTo>
                <a:lnTo>
                  <a:pt x="23872" y="201096"/>
                </a:lnTo>
                <a:lnTo>
                  <a:pt x="16598" y="245654"/>
                </a:lnTo>
                <a:lnTo>
                  <a:pt x="12774" y="256661"/>
                </a:lnTo>
                <a:lnTo>
                  <a:pt x="9094" y="264993"/>
                </a:lnTo>
                <a:lnTo>
                  <a:pt x="5017" y="272740"/>
                </a:lnTo>
                <a:lnTo>
                  <a:pt x="0" y="281989"/>
                </a:lnTo>
                <a:lnTo>
                  <a:pt x="16603" y="291118"/>
                </a:lnTo>
                <a:lnTo>
                  <a:pt x="35855" y="297927"/>
                </a:lnTo>
                <a:lnTo>
                  <a:pt x="57635" y="302184"/>
                </a:lnTo>
                <a:lnTo>
                  <a:pt x="81826" y="303655"/>
                </a:lnTo>
                <a:lnTo>
                  <a:pt x="81976" y="321638"/>
                </a:lnTo>
                <a:lnTo>
                  <a:pt x="81445" y="330944"/>
                </a:lnTo>
                <a:lnTo>
                  <a:pt x="79870" y="337793"/>
                </a:lnTo>
                <a:lnTo>
                  <a:pt x="65912" y="348161"/>
                </a:lnTo>
                <a:lnTo>
                  <a:pt x="43862" y="353174"/>
                </a:lnTo>
                <a:lnTo>
                  <a:pt x="22255" y="360008"/>
                </a:lnTo>
                <a:lnTo>
                  <a:pt x="9626" y="375842"/>
                </a:lnTo>
                <a:lnTo>
                  <a:pt x="19167" y="378712"/>
                </a:lnTo>
                <a:lnTo>
                  <a:pt x="31648" y="380784"/>
                </a:lnTo>
                <a:lnTo>
                  <a:pt x="44634" y="382705"/>
                </a:lnTo>
                <a:lnTo>
                  <a:pt x="55689" y="385125"/>
                </a:lnTo>
                <a:lnTo>
                  <a:pt x="81632" y="396950"/>
                </a:lnTo>
                <a:lnTo>
                  <a:pt x="109907" y="416083"/>
                </a:lnTo>
                <a:lnTo>
                  <a:pt x="133851" y="439077"/>
                </a:lnTo>
                <a:lnTo>
                  <a:pt x="146799" y="462481"/>
                </a:lnTo>
                <a:lnTo>
                  <a:pt x="341718" y="462481"/>
                </a:lnTo>
                <a:lnTo>
                  <a:pt x="325224" y="407087"/>
                </a:lnTo>
                <a:lnTo>
                  <a:pt x="289509" y="372705"/>
                </a:lnTo>
                <a:lnTo>
                  <a:pt x="226609" y="353952"/>
                </a:lnTo>
                <a:lnTo>
                  <a:pt x="203855" y="345107"/>
                </a:lnTo>
                <a:lnTo>
                  <a:pt x="194932" y="330122"/>
                </a:lnTo>
                <a:lnTo>
                  <a:pt x="194932" y="301242"/>
                </a:lnTo>
                <a:lnTo>
                  <a:pt x="218388" y="300541"/>
                </a:lnTo>
                <a:lnTo>
                  <a:pt x="239201" y="297768"/>
                </a:lnTo>
                <a:lnTo>
                  <a:pt x="258333" y="291919"/>
                </a:lnTo>
                <a:lnTo>
                  <a:pt x="276745" y="281989"/>
                </a:lnTo>
                <a:lnTo>
                  <a:pt x="271309" y="273689"/>
                </a:lnTo>
                <a:lnTo>
                  <a:pt x="266357" y="265166"/>
                </a:lnTo>
                <a:lnTo>
                  <a:pt x="262033" y="255784"/>
                </a:lnTo>
                <a:lnTo>
                  <a:pt x="258483" y="244905"/>
                </a:lnTo>
                <a:lnTo>
                  <a:pt x="253084" y="198859"/>
                </a:lnTo>
                <a:lnTo>
                  <a:pt x="253538" y="148026"/>
                </a:lnTo>
                <a:lnTo>
                  <a:pt x="251739" y="97492"/>
                </a:lnTo>
                <a:lnTo>
                  <a:pt x="239583" y="52347"/>
                </a:lnTo>
                <a:lnTo>
                  <a:pt x="208965" y="17676"/>
                </a:lnTo>
                <a:lnTo>
                  <a:pt x="173784" y="3458"/>
                </a:lnTo>
                <a:lnTo>
                  <a:pt x="13186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object 75"/>
          <p:cNvSpPr/>
          <p:nvPr/>
        </p:nvSpPr>
        <p:spPr>
          <a:xfrm>
            <a:off x="1921636" y="2127557"/>
            <a:ext cx="310366" cy="419196"/>
          </a:xfrm>
          <a:custGeom>
            <a:avLst/>
            <a:gdLst/>
            <a:ahLst/>
            <a:cxnLst/>
            <a:rect l="l" t="t" r="r" b="b"/>
            <a:pathLst>
              <a:path w="342265" h="462280">
                <a:moveTo>
                  <a:pt x="216583" y="0"/>
                </a:moveTo>
                <a:lnTo>
                  <a:pt x="149432" y="8488"/>
                </a:lnTo>
                <a:lnTo>
                  <a:pt x="100299" y="56972"/>
                </a:lnTo>
                <a:lnTo>
                  <a:pt x="87654" y="119595"/>
                </a:lnTo>
                <a:lnTo>
                  <a:pt x="88167" y="152587"/>
                </a:lnTo>
                <a:lnTo>
                  <a:pt x="89038" y="190106"/>
                </a:lnTo>
                <a:lnTo>
                  <a:pt x="88136" y="217152"/>
                </a:lnTo>
                <a:lnTo>
                  <a:pt x="84627" y="239579"/>
                </a:lnTo>
                <a:lnTo>
                  <a:pt x="77307" y="260129"/>
                </a:lnTo>
                <a:lnTo>
                  <a:pt x="64971" y="281546"/>
                </a:lnTo>
                <a:lnTo>
                  <a:pt x="83386" y="291492"/>
                </a:lnTo>
                <a:lnTo>
                  <a:pt x="102476" y="297340"/>
                </a:lnTo>
                <a:lnTo>
                  <a:pt x="123269" y="300103"/>
                </a:lnTo>
                <a:lnTo>
                  <a:pt x="146792" y="300799"/>
                </a:lnTo>
                <a:lnTo>
                  <a:pt x="146751" y="326918"/>
                </a:lnTo>
                <a:lnTo>
                  <a:pt x="143231" y="340891"/>
                </a:lnTo>
                <a:lnTo>
                  <a:pt x="131136" y="348528"/>
                </a:lnTo>
                <a:lnTo>
                  <a:pt x="105371" y="355638"/>
                </a:lnTo>
                <a:lnTo>
                  <a:pt x="92572" y="358992"/>
                </a:lnTo>
                <a:lnTo>
                  <a:pt x="79050" y="362812"/>
                </a:lnTo>
                <a:lnTo>
                  <a:pt x="34366" y="384686"/>
                </a:lnTo>
                <a:lnTo>
                  <a:pt x="4718" y="432317"/>
                </a:lnTo>
                <a:lnTo>
                  <a:pt x="0" y="462038"/>
                </a:lnTo>
                <a:lnTo>
                  <a:pt x="194922" y="462038"/>
                </a:lnTo>
                <a:lnTo>
                  <a:pt x="205728" y="441187"/>
                </a:lnTo>
                <a:lnTo>
                  <a:pt x="229646" y="417780"/>
                </a:lnTo>
                <a:lnTo>
                  <a:pt x="283597" y="384657"/>
                </a:lnTo>
                <a:lnTo>
                  <a:pt x="313027" y="379640"/>
                </a:lnTo>
                <a:lnTo>
                  <a:pt x="320662" y="378409"/>
                </a:lnTo>
                <a:lnTo>
                  <a:pt x="323488" y="377761"/>
                </a:lnTo>
                <a:lnTo>
                  <a:pt x="332431" y="377761"/>
                </a:lnTo>
                <a:lnTo>
                  <a:pt x="329957" y="369366"/>
                </a:lnTo>
                <a:lnTo>
                  <a:pt x="316105" y="357361"/>
                </a:lnTo>
                <a:lnTo>
                  <a:pt x="292345" y="351599"/>
                </a:lnTo>
                <a:lnTo>
                  <a:pt x="269876" y="344799"/>
                </a:lnTo>
                <a:lnTo>
                  <a:pt x="259897" y="329679"/>
                </a:lnTo>
                <a:lnTo>
                  <a:pt x="259897" y="303212"/>
                </a:lnTo>
                <a:lnTo>
                  <a:pt x="271117" y="302749"/>
                </a:lnTo>
                <a:lnTo>
                  <a:pt x="282889" y="301491"/>
                </a:lnTo>
                <a:lnTo>
                  <a:pt x="324866" y="290396"/>
                </a:lnTo>
                <a:lnTo>
                  <a:pt x="341718" y="281546"/>
                </a:lnTo>
                <a:lnTo>
                  <a:pt x="332784" y="265274"/>
                </a:lnTo>
                <a:lnTo>
                  <a:pt x="328906" y="257082"/>
                </a:lnTo>
                <a:lnTo>
                  <a:pt x="325381" y="247345"/>
                </a:lnTo>
                <a:lnTo>
                  <a:pt x="318114" y="209378"/>
                </a:lnTo>
                <a:lnTo>
                  <a:pt x="317450" y="173586"/>
                </a:lnTo>
                <a:lnTo>
                  <a:pt x="318669" y="138856"/>
                </a:lnTo>
                <a:lnTo>
                  <a:pt x="317051" y="104076"/>
                </a:lnTo>
                <a:lnTo>
                  <a:pt x="306749" y="64154"/>
                </a:lnTo>
                <a:lnTo>
                  <a:pt x="286716" y="31007"/>
                </a:lnTo>
                <a:lnTo>
                  <a:pt x="256734" y="8375"/>
                </a:lnTo>
                <a:lnTo>
                  <a:pt x="216583" y="0"/>
                </a:lnTo>
                <a:close/>
              </a:path>
              <a:path w="342265" h="462280">
                <a:moveTo>
                  <a:pt x="332431" y="377761"/>
                </a:moveTo>
                <a:lnTo>
                  <a:pt x="323488" y="377761"/>
                </a:lnTo>
                <a:lnTo>
                  <a:pt x="332988" y="379653"/>
                </a:lnTo>
                <a:lnTo>
                  <a:pt x="332431" y="37776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object 76"/>
          <p:cNvSpPr/>
          <p:nvPr/>
        </p:nvSpPr>
        <p:spPr>
          <a:xfrm>
            <a:off x="1772406" y="6046183"/>
            <a:ext cx="3052415" cy="0"/>
          </a:xfrm>
          <a:custGeom>
            <a:avLst/>
            <a:gdLst/>
            <a:ahLst/>
            <a:cxnLst/>
            <a:rect l="l" t="t" r="r" b="b"/>
            <a:pathLst>
              <a:path w="3366135">
                <a:moveTo>
                  <a:pt x="0" y="0"/>
                </a:moveTo>
                <a:lnTo>
                  <a:pt x="3365540" y="0"/>
                </a:lnTo>
              </a:path>
            </a:pathLst>
          </a:custGeom>
          <a:ln w="352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cxnSp>
        <p:nvCxnSpPr>
          <p:cNvPr id="80" name="Straight Connector 79"/>
          <p:cNvCxnSpPr/>
          <p:nvPr/>
        </p:nvCxnSpPr>
        <p:spPr>
          <a:xfrm>
            <a:off x="7642007" y="5334886"/>
            <a:ext cx="2019105" cy="3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142517" y="556656"/>
            <a:ext cx="2614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i="1" spc="409" dirty="0" smtClean="0">
                <a:solidFill>
                  <a:schemeClr val="bg1"/>
                </a:solidFill>
                <a:latin typeface="Calibri" panose="020F0502020204030204" pitchFamily="34" charset="0"/>
              </a:rPr>
              <a:t>TEAMS</a:t>
            </a:r>
            <a:endParaRPr lang="en-GB" sz="5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5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337" y="953037"/>
            <a:ext cx="110963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/>
              <a:t>   #</a:t>
            </a:r>
            <a:r>
              <a:rPr lang="en-GB" sz="4000" b="1" dirty="0" err="1" smtClean="0"/>
              <a:t>Team</a:t>
            </a:r>
            <a:r>
              <a:rPr lang="en-GB" sz="4000" b="1" dirty="0" err="1" smtClean="0">
                <a:solidFill>
                  <a:srgbClr val="FF0000"/>
                </a:solidFill>
              </a:rPr>
              <a:t>RED</a:t>
            </a:r>
            <a:r>
              <a:rPr lang="en-GB" sz="4000" b="1" dirty="0"/>
              <a:t> </a:t>
            </a:r>
            <a:r>
              <a:rPr lang="en-GB" sz="4000" b="1" dirty="0" smtClean="0"/>
              <a:t>- This is the expression of our </a:t>
            </a:r>
          </a:p>
          <a:p>
            <a:pPr algn="ctr"/>
            <a:r>
              <a:rPr lang="en-GB" sz="4000" b="1" dirty="0" smtClean="0"/>
              <a:t>corporate identity</a:t>
            </a:r>
          </a:p>
          <a:p>
            <a:pPr algn="ctr"/>
            <a:r>
              <a:rPr lang="en-GB" sz="4000" b="1" dirty="0" smtClean="0"/>
              <a:t>#</a:t>
            </a:r>
            <a:r>
              <a:rPr lang="en-GB" sz="4000" b="1" dirty="0" err="1" smtClean="0"/>
              <a:t>HumansOf</a:t>
            </a:r>
            <a:r>
              <a:rPr lang="en-GB" sz="4000" b="1" dirty="0" err="1" smtClean="0">
                <a:solidFill>
                  <a:srgbClr val="FF0000"/>
                </a:solidFill>
              </a:rPr>
              <a:t>RED</a:t>
            </a:r>
            <a:r>
              <a:rPr lang="en-GB" sz="4000" b="1" dirty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– This expresses our internal 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identity; as a community, and a family.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4" y="1421497"/>
            <a:ext cx="97536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3244" y="405834"/>
            <a:ext cx="57294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Meet the </a:t>
            </a:r>
            <a:r>
              <a:rPr lang="en-GB" sz="6000" dirty="0">
                <a:solidFill>
                  <a:srgbClr val="FF0000"/>
                </a:solidFill>
              </a:rPr>
              <a:t>CEO</a:t>
            </a:r>
            <a:r>
              <a:rPr lang="en-GB" sz="6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5" y="3308278"/>
            <a:ext cx="5429825" cy="243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35" y="-12329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Can we meet you?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698" y="1383777"/>
            <a:ext cx="9466263" cy="4898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/>
              <a:t>your lives,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your </a:t>
            </a:r>
            <a:r>
              <a:rPr lang="en-GB" sz="4800" dirty="0"/>
              <a:t>motivations, 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your visions, </a:t>
            </a:r>
          </a:p>
          <a:p>
            <a:pPr marL="0" indent="0">
              <a:buNone/>
            </a:pPr>
            <a:r>
              <a:rPr lang="en-GB" sz="4800" dirty="0" smtClean="0"/>
              <a:t>your families, </a:t>
            </a:r>
          </a:p>
          <a:p>
            <a:pPr marL="0" indent="0">
              <a:buNone/>
            </a:pPr>
            <a:r>
              <a:rPr lang="en-GB" sz="4800" dirty="0" smtClean="0"/>
              <a:t>and </a:t>
            </a:r>
            <a:r>
              <a:rPr lang="en-GB" sz="4800" dirty="0"/>
              <a:t>much </a:t>
            </a:r>
            <a:r>
              <a:rPr lang="en-GB" sz="4800" dirty="0" smtClean="0"/>
              <a:t>more.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491" y="5350933"/>
            <a:ext cx="8534400" cy="1507067"/>
          </a:xfrm>
        </p:spPr>
        <p:txBody>
          <a:bodyPr/>
          <a:lstStyle/>
          <a:p>
            <a:pPr algn="ctr"/>
            <a:r>
              <a:rPr lang="en-GB" dirty="0" smtClean="0"/>
              <a:t>WHAT THE FUTURE HOLDS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441101"/>
            <a:ext cx="7991337" cy="489434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48139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Long Term </a:t>
            </a:r>
            <a:r>
              <a:rPr lang="en-GB" sz="4000" b="1" dirty="0" smtClean="0">
                <a:solidFill>
                  <a:srgbClr val="FF0000"/>
                </a:solidFill>
              </a:rPr>
              <a:t>Vision</a:t>
            </a:r>
            <a:r>
              <a:rPr lang="en-GB" sz="4000" b="1" dirty="0" smtClean="0"/>
              <a:t>/Where Are We Going</a:t>
            </a:r>
          </a:p>
          <a:p>
            <a:endParaRPr lang="en-GB" sz="4000" b="1" dirty="0" smtClean="0"/>
          </a:p>
          <a:p>
            <a:r>
              <a:rPr lang="en-GB" sz="2400" dirty="0" smtClean="0"/>
              <a:t>TV Stations </a:t>
            </a:r>
          </a:p>
          <a:p>
            <a:r>
              <a:rPr lang="en-GB" sz="2400" dirty="0" smtClean="0"/>
              <a:t>Radio Stations </a:t>
            </a:r>
          </a:p>
          <a:p>
            <a:r>
              <a:rPr lang="en-GB" sz="2400" dirty="0" smtClean="0"/>
              <a:t>Africa’s biggest network of online media brand </a:t>
            </a:r>
            <a:endParaRPr lang="en-GB" sz="2400" dirty="0"/>
          </a:p>
          <a:p>
            <a:r>
              <a:rPr lang="en-GB" sz="2400" dirty="0" err="1" smtClean="0"/>
              <a:t>REDx</a:t>
            </a:r>
            <a:r>
              <a:rPr lang="en-GB" sz="2400" dirty="0" smtClean="0"/>
              <a:t> Africa’s biggest Media School</a:t>
            </a:r>
            <a:endParaRPr lang="en-GB" sz="2400" dirty="0"/>
          </a:p>
          <a:p>
            <a:r>
              <a:rPr lang="en-GB" sz="2400" dirty="0"/>
              <a:t>We want to build new </a:t>
            </a:r>
            <a:r>
              <a:rPr lang="en-GB" sz="2400" dirty="0" smtClean="0"/>
              <a:t>Models</a:t>
            </a:r>
            <a:r>
              <a:rPr lang="en-GB" sz="2400" dirty="0"/>
              <a:t>, empower </a:t>
            </a:r>
            <a:r>
              <a:rPr lang="en-GB" sz="2400" dirty="0" smtClean="0">
                <a:solidFill>
                  <a:srgbClr val="FF0000"/>
                </a:solidFill>
              </a:rPr>
              <a:t>Generations</a:t>
            </a:r>
          </a:p>
          <a:p>
            <a:r>
              <a:rPr lang="en-GB" sz="2400" dirty="0"/>
              <a:t>Build a company that can reach and inspire at least half of the African </a:t>
            </a:r>
            <a:r>
              <a:rPr lang="en-GB" sz="2400" dirty="0" smtClean="0"/>
              <a:t>population using </a:t>
            </a:r>
            <a:r>
              <a:rPr lang="en-GB" sz="2400" dirty="0"/>
              <a:t>the media brands, platforms and companies we build. 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/>
          </a:p>
          <a:p>
            <a:pPr algn="ctr"/>
            <a:r>
              <a:rPr lang="en-GB" sz="3200" dirty="0" smtClean="0"/>
              <a:t>We WILL Change </a:t>
            </a:r>
            <a:r>
              <a:rPr lang="en-GB" sz="3200" dirty="0"/>
              <a:t>the </a:t>
            </a:r>
            <a:r>
              <a:rPr lang="en-GB" sz="3200" dirty="0" smtClean="0">
                <a:solidFill>
                  <a:srgbClr val="FF0000"/>
                </a:solidFill>
              </a:rPr>
              <a:t>World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3704" y="99925"/>
            <a:ext cx="54024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Status update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166" y="1000022"/>
            <a:ext cx="7797327" cy="7386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5400" dirty="0" smtClean="0"/>
          </a:p>
          <a:p>
            <a:r>
              <a:rPr lang="en-GB" sz="4000" dirty="0">
                <a:solidFill>
                  <a:srgbClr val="FF0000"/>
                </a:solidFill>
              </a:rPr>
              <a:t>Where</a:t>
            </a:r>
            <a:r>
              <a:rPr lang="en-GB" sz="4000" dirty="0"/>
              <a:t> we </a:t>
            </a:r>
            <a:r>
              <a:rPr lang="en-GB" sz="4000" dirty="0" smtClean="0"/>
              <a:t>are</a:t>
            </a:r>
          </a:p>
          <a:p>
            <a:r>
              <a:rPr lang="en-GB" sz="4000" dirty="0"/>
              <a:t>What you will </a:t>
            </a:r>
            <a:r>
              <a:rPr lang="en-GB" sz="4000" dirty="0" smtClean="0">
                <a:solidFill>
                  <a:srgbClr val="FF0000"/>
                </a:solidFill>
              </a:rPr>
              <a:t>confront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How </a:t>
            </a:r>
            <a:r>
              <a:rPr lang="en-GB" sz="4000" dirty="0" smtClean="0"/>
              <a:t>we want to do It</a:t>
            </a:r>
          </a:p>
          <a:p>
            <a:r>
              <a:rPr lang="en-GB" sz="4000" dirty="0"/>
              <a:t>Where we want you to take </a:t>
            </a:r>
            <a:r>
              <a:rPr lang="en-GB" sz="4000" dirty="0" smtClean="0"/>
              <a:t>us</a:t>
            </a:r>
          </a:p>
          <a:p>
            <a:r>
              <a:rPr lang="en-GB" sz="4000" dirty="0" smtClean="0"/>
              <a:t>The 2015 Strategy </a:t>
            </a:r>
          </a:p>
          <a:p>
            <a:r>
              <a:rPr lang="en-GB" sz="4000" dirty="0" smtClean="0"/>
              <a:t>Goals: Group, Brands, </a:t>
            </a:r>
            <a:r>
              <a:rPr lang="en-GB" sz="4000" dirty="0" err="1" smtClean="0"/>
              <a:t>SBUs,BUs</a:t>
            </a:r>
            <a:endParaRPr lang="en-GB" sz="4000" dirty="0"/>
          </a:p>
          <a:p>
            <a:endParaRPr lang="en-GB" sz="6000" dirty="0"/>
          </a:p>
          <a:p>
            <a:endParaRPr lang="en-GB" sz="6000" dirty="0"/>
          </a:p>
          <a:p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8448" y="3590123"/>
            <a:ext cx="7842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How you role leads to the bottom line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51" y="371904"/>
            <a:ext cx="5799263" cy="28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8947" y="200351"/>
            <a:ext cx="6431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Status </a:t>
            </a:r>
            <a:r>
              <a:rPr lang="en-GB" sz="6000" dirty="0" smtClean="0"/>
              <a:t>Feedback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1890052" y="2253470"/>
            <a:ext cx="7842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What you want to </a:t>
            </a:r>
            <a:r>
              <a:rPr lang="en-GB" sz="6000" dirty="0">
                <a:solidFill>
                  <a:srgbClr val="FF0000"/>
                </a:solidFill>
              </a:rPr>
              <a:t>do</a:t>
            </a:r>
            <a:r>
              <a:rPr lang="en-GB" sz="6000" dirty="0"/>
              <a:t> and how you want to </a:t>
            </a:r>
            <a:r>
              <a:rPr lang="en-GB" sz="6000" dirty="0">
                <a:solidFill>
                  <a:srgbClr val="FF0000"/>
                </a:solidFill>
              </a:rPr>
              <a:t>do</a:t>
            </a:r>
            <a:r>
              <a:rPr lang="en-GB" sz="6000" dirty="0"/>
              <a:t> it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1263" y="2224963"/>
            <a:ext cx="7842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/>
              <a:t>Questions</a:t>
            </a:r>
          </a:p>
          <a:p>
            <a:pPr algn="ctr"/>
            <a:r>
              <a:rPr lang="en-GB" sz="6000" dirty="0" smtClean="0">
                <a:solidFill>
                  <a:srgbClr val="FF0000"/>
                </a:solidFill>
              </a:rPr>
              <a:t>Questions</a:t>
            </a:r>
          </a:p>
          <a:p>
            <a:pPr algn="ctr"/>
            <a:r>
              <a:rPr lang="en-GB" sz="6000" dirty="0" smtClean="0"/>
              <a:t>Questions</a:t>
            </a:r>
          </a:p>
          <a:p>
            <a:pPr algn="ctr"/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2893" y="1493973"/>
            <a:ext cx="7268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itchFamily="34" charset="0"/>
              </a:rPr>
              <a:t>THANK </a:t>
            </a:r>
            <a:r>
              <a:rPr lang="en-US" sz="8000" dirty="0" smtClean="0">
                <a:solidFill>
                  <a:srgbClr val="FF0000"/>
                </a:solidFill>
                <a:latin typeface="Century Gothic" pitchFamily="34" charset="0"/>
              </a:rPr>
              <a:t>YOU</a:t>
            </a:r>
            <a:endParaRPr lang="en-US" sz="8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25" y="2925417"/>
            <a:ext cx="2661824" cy="26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3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Who are </a:t>
            </a:r>
            <a:r>
              <a:rPr lang="en-GB" sz="5400" b="1" dirty="0" smtClean="0"/>
              <a:t>we?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12" y="1334989"/>
            <a:ext cx="11333407" cy="3631841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5000" dirty="0" smtClean="0"/>
              <a:t>What </a:t>
            </a:r>
            <a:r>
              <a:rPr lang="en-GB" sz="5000" dirty="0"/>
              <a:t>is </a:t>
            </a:r>
            <a:r>
              <a:rPr lang="en-GB" sz="5000" dirty="0">
                <a:solidFill>
                  <a:srgbClr val="FF0000"/>
                </a:solidFill>
              </a:rPr>
              <a:t>M</a:t>
            </a:r>
            <a:r>
              <a:rPr lang="en-GB" sz="5000" dirty="0" smtClean="0">
                <a:solidFill>
                  <a:srgbClr val="FF0000"/>
                </a:solidFill>
              </a:rPr>
              <a:t>edia</a:t>
            </a:r>
            <a:r>
              <a:rPr lang="en-GB" sz="5000" dirty="0" smtClean="0"/>
              <a:t>?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en-GB" sz="5000" dirty="0" smtClean="0"/>
              <a:t>Why do We focus on Africans and in Africa?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5000" dirty="0">
                <a:solidFill>
                  <a:srgbClr val="FF0000"/>
                </a:solidFill>
              </a:rPr>
              <a:t>Business</a:t>
            </a:r>
            <a:r>
              <a:rPr lang="en-GB" sz="5000" dirty="0"/>
              <a:t> or </a:t>
            </a:r>
            <a:r>
              <a:rPr lang="en-GB" sz="5000" dirty="0">
                <a:solidFill>
                  <a:srgbClr val="FF0000"/>
                </a:solidFill>
              </a:rPr>
              <a:t>NGO</a:t>
            </a:r>
            <a:r>
              <a:rPr lang="en-GB" sz="5000" dirty="0" smtClean="0"/>
              <a:t>?</a:t>
            </a:r>
            <a:endParaRPr lang="en-GB" sz="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2867" y="4966830"/>
            <a:ext cx="99164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4</a:t>
            </a:r>
            <a:r>
              <a:rPr lang="en-GB" sz="4400" dirty="0" smtClean="0"/>
              <a:t>. </a:t>
            </a:r>
            <a:r>
              <a:rPr lang="en-GB" sz="5000" dirty="0" smtClean="0"/>
              <a:t>We are </a:t>
            </a:r>
            <a:r>
              <a:rPr lang="en-GB" sz="5000" dirty="0" smtClean="0">
                <a:solidFill>
                  <a:srgbClr val="FF0000"/>
                </a:solidFill>
              </a:rPr>
              <a:t>Both</a:t>
            </a:r>
            <a:r>
              <a:rPr lang="en-GB" sz="5000" dirty="0" smtClean="0"/>
              <a:t> and everything !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19970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095982" y="421244"/>
            <a:ext cx="10273" cy="6436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3755204" y="10278"/>
            <a:ext cx="2717515" cy="42586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64311" y="-37932"/>
            <a:ext cx="136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2004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Founders met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398922" y="444913"/>
            <a:ext cx="3686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7432" y="536354"/>
            <a:ext cx="2989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/>
              <a:t>2005</a:t>
            </a:r>
          </a:p>
          <a:p>
            <a:pPr algn="r"/>
            <a:r>
              <a:rPr lang="en-GB" sz="1100" dirty="0"/>
              <a:t>Red STRAT registered as a business name </a:t>
            </a:r>
            <a:endParaRPr lang="en-GB" sz="1100" dirty="0" smtClean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106256" y="936286"/>
            <a:ext cx="4597518" cy="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5065159" y="894958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/>
          <p:cNvSpPr/>
          <p:nvPr/>
        </p:nvSpPr>
        <p:spPr>
          <a:xfrm>
            <a:off x="5065158" y="409036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178176" y="992962"/>
            <a:ext cx="4331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2006</a:t>
            </a:r>
          </a:p>
          <a:p>
            <a:r>
              <a:rPr lang="en-GB" sz="1100" dirty="0"/>
              <a:t>The flagship, The Future Awards brand </a:t>
            </a:r>
            <a:r>
              <a:rPr lang="en-GB" sz="1100" dirty="0" smtClean="0"/>
              <a:t>was launched in Lagos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409196" y="1409387"/>
            <a:ext cx="3686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10971" y="1437609"/>
            <a:ext cx="1967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/>
              <a:t>2007 </a:t>
            </a:r>
          </a:p>
          <a:p>
            <a:pPr algn="r"/>
            <a:r>
              <a:rPr lang="en-GB" sz="1100" dirty="0" smtClean="0"/>
              <a:t>Registered properly as LTD</a:t>
            </a:r>
            <a:endParaRPr lang="en-GB" sz="1100" dirty="0"/>
          </a:p>
        </p:txBody>
      </p:sp>
      <p:sp>
        <p:nvSpPr>
          <p:cNvPr id="37" name="Flowchart: Connector 36"/>
          <p:cNvSpPr/>
          <p:nvPr/>
        </p:nvSpPr>
        <p:spPr>
          <a:xfrm>
            <a:off x="5065160" y="1362070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106256" y="1929920"/>
            <a:ext cx="45975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>
            <a:off x="5065159" y="1888592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178176" y="1986596"/>
            <a:ext cx="2778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2008</a:t>
            </a:r>
          </a:p>
          <a:p>
            <a:r>
              <a:rPr lang="en-GB" sz="1100" dirty="0"/>
              <a:t>TV show, </a:t>
            </a:r>
            <a:r>
              <a:rPr lang="en-GB" sz="1100" dirty="0" smtClean="0"/>
              <a:t>Rubbin’ Minds was </a:t>
            </a:r>
            <a:r>
              <a:rPr lang="en-GB" sz="1100" dirty="0"/>
              <a:t>launched</a:t>
            </a:r>
            <a:endParaRPr lang="en-GB" sz="1100" dirty="0" smtClean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409196" y="2407986"/>
            <a:ext cx="3686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22907" y="2436208"/>
            <a:ext cx="2855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/>
              <a:t>2009</a:t>
            </a:r>
          </a:p>
          <a:p>
            <a:pPr algn="r"/>
            <a:r>
              <a:rPr lang="en-GB" sz="1100" dirty="0"/>
              <a:t>First </a:t>
            </a:r>
            <a:r>
              <a:rPr lang="en-GB" sz="1100" dirty="0" smtClean="0"/>
              <a:t>Office was </a:t>
            </a:r>
            <a:r>
              <a:rPr lang="en-GB" sz="1100" dirty="0"/>
              <a:t>set </a:t>
            </a:r>
            <a:r>
              <a:rPr lang="en-GB" sz="1100" dirty="0" smtClean="0"/>
              <a:t>up in Surulere, Lagos</a:t>
            </a:r>
            <a:endParaRPr lang="en-GB" sz="1100" dirty="0"/>
          </a:p>
        </p:txBody>
      </p:sp>
      <p:sp>
        <p:nvSpPr>
          <p:cNvPr id="43" name="Flowchart: Connector 42"/>
          <p:cNvSpPr/>
          <p:nvPr/>
        </p:nvSpPr>
        <p:spPr>
          <a:xfrm>
            <a:off x="5065160" y="2360669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106256" y="2939020"/>
            <a:ext cx="45975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/>
          <p:cNvSpPr/>
          <p:nvPr/>
        </p:nvSpPr>
        <p:spPr>
          <a:xfrm>
            <a:off x="5065159" y="2897692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178177" y="2995696"/>
            <a:ext cx="4638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Ngozi Okonjo Iwela </a:t>
            </a:r>
            <a:r>
              <a:rPr lang="en-GB" sz="1100" dirty="0" smtClean="0"/>
              <a:t>was </a:t>
            </a:r>
            <a:r>
              <a:rPr lang="en-GB" sz="1100" dirty="0"/>
              <a:t>keynote speaker</a:t>
            </a:r>
            <a:r>
              <a:rPr lang="en-GB" sz="1100" dirty="0" smtClean="0"/>
              <a:t>, inspired </a:t>
            </a:r>
            <a:r>
              <a:rPr lang="en-GB" sz="1100" dirty="0"/>
              <a:t>Enough is Enough (full time business) protest and </a:t>
            </a:r>
            <a:r>
              <a:rPr lang="en-GB" sz="1100" dirty="0" smtClean="0"/>
              <a:t>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Y</a:t>
            </a:r>
            <a:r>
              <a:rPr lang="en-GB" sz="1100" dirty="0" smtClean="0"/>
              <a:t>! Magazine was launched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Business run Full time by Founders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382436" y="3776683"/>
            <a:ext cx="3686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149" y="3804905"/>
            <a:ext cx="5096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/>
              <a:t>2011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100" dirty="0"/>
              <a:t>Two </a:t>
            </a:r>
            <a:r>
              <a:rPr lang="en-GB" sz="1100" dirty="0" smtClean="0"/>
              <a:t>co-founders incorporated New company: Red Media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100" dirty="0" smtClean="0"/>
              <a:t>Y! magazine interviewed A Sitting President </a:t>
            </a:r>
          </a:p>
          <a:p>
            <a:pPr algn="r"/>
            <a:r>
              <a:rPr lang="en-GB" sz="1100" dirty="0" smtClean="0"/>
              <a:t>and was also on the Front cover of the magazine in the History of Nigeria</a:t>
            </a:r>
            <a:endParaRPr lang="en-GB" sz="1100" dirty="0"/>
          </a:p>
        </p:txBody>
      </p:sp>
      <p:sp>
        <p:nvSpPr>
          <p:cNvPr id="49" name="Flowchart: Connector 48"/>
          <p:cNvSpPr/>
          <p:nvPr/>
        </p:nvSpPr>
        <p:spPr>
          <a:xfrm>
            <a:off x="5058948" y="3729366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106255" y="4448859"/>
            <a:ext cx="45975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>
            <a:off x="5065158" y="4407531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178176" y="4505535"/>
            <a:ext cx="4638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2012</a:t>
            </a:r>
          </a:p>
          <a:p>
            <a:r>
              <a:rPr lang="en-GB" sz="1100" dirty="0" smtClean="0"/>
              <a:t>Registered the Y Brand: </a:t>
            </a:r>
          </a:p>
          <a:p>
            <a:r>
              <a:rPr lang="en-GB" sz="1100" dirty="0" smtClean="0"/>
              <a:t>Gen </a:t>
            </a:r>
            <a:r>
              <a:rPr lang="en-GB" sz="1100" dirty="0"/>
              <a:t>Y! </a:t>
            </a:r>
            <a:r>
              <a:rPr lang="en-GB" sz="1100" dirty="0" smtClean="0"/>
              <a:t>was </a:t>
            </a:r>
            <a:r>
              <a:rPr lang="en-GB" sz="1100" dirty="0"/>
              <a:t>incorporated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409196" y="4913453"/>
            <a:ext cx="3686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168" y="4941675"/>
            <a:ext cx="4851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/>
              <a:t>2013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100" dirty="0"/>
              <a:t>The Future </a:t>
            </a:r>
            <a:r>
              <a:rPr lang="en-GB" sz="1100" dirty="0" smtClean="0"/>
              <a:t>Project was </a:t>
            </a:r>
            <a:r>
              <a:rPr lang="en-GB" sz="1100" dirty="0"/>
              <a:t>registered as an </a:t>
            </a:r>
            <a:r>
              <a:rPr lang="en-GB" sz="1100" dirty="0" smtClean="0"/>
              <a:t>Independent </a:t>
            </a:r>
            <a:r>
              <a:rPr lang="en-GB" sz="1100" dirty="0" err="1" smtClean="0"/>
              <a:t>organistion</a:t>
            </a:r>
            <a:endParaRPr lang="en-GB" sz="11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100" dirty="0" smtClean="0"/>
              <a:t>The 1</a:t>
            </a:r>
            <a:r>
              <a:rPr lang="en-GB" sz="1100" baseline="30000" dirty="0" smtClean="0"/>
              <a:t>st</a:t>
            </a:r>
            <a:r>
              <a:rPr lang="en-GB" sz="1100" dirty="0" smtClean="0"/>
              <a:t> Youth brand - The </a:t>
            </a:r>
            <a:r>
              <a:rPr lang="en-GB" sz="1100" dirty="0"/>
              <a:t>Future </a:t>
            </a:r>
            <a:r>
              <a:rPr lang="en-GB" sz="1100" dirty="0" smtClean="0"/>
              <a:t>Awards hosts </a:t>
            </a:r>
            <a:r>
              <a:rPr lang="en-GB" sz="1100" dirty="0"/>
              <a:t>in Aso </a:t>
            </a:r>
            <a:r>
              <a:rPr lang="en-GB" sz="1100" dirty="0" smtClean="0"/>
              <a:t>rock Villa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100" dirty="0" smtClean="0"/>
              <a:t>Later Became The Future Awards Africa </a:t>
            </a:r>
            <a:endParaRPr lang="en-GB" sz="1100" dirty="0"/>
          </a:p>
        </p:txBody>
      </p:sp>
      <p:sp>
        <p:nvSpPr>
          <p:cNvPr id="60" name="Flowchart: Connector 59"/>
          <p:cNvSpPr/>
          <p:nvPr/>
        </p:nvSpPr>
        <p:spPr>
          <a:xfrm>
            <a:off x="5085708" y="4866136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106255" y="5561099"/>
            <a:ext cx="45975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Connector 61"/>
          <p:cNvSpPr/>
          <p:nvPr/>
        </p:nvSpPr>
        <p:spPr>
          <a:xfrm>
            <a:off x="5065158" y="5515847"/>
            <a:ext cx="82194" cy="9800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5178176" y="5547526"/>
            <a:ext cx="4638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Hits Milestone: </a:t>
            </a:r>
            <a:r>
              <a:rPr lang="en-GB" sz="1100" dirty="0"/>
              <a:t>the </a:t>
            </a:r>
            <a:r>
              <a:rPr lang="en-GB" sz="1100" b="1" dirty="0"/>
              <a:t>75</a:t>
            </a:r>
            <a:r>
              <a:rPr lang="en-GB" sz="1100" dirty="0"/>
              <a:t> team </a:t>
            </a:r>
            <a:r>
              <a:rPr lang="en-GB" sz="1100" dirty="0" smtClean="0"/>
              <a:t>member – Across the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APC Presidential Campaign Council employed the services of </a:t>
            </a:r>
            <a:r>
              <a:rPr lang="en-GB" sz="1100" b="1" dirty="0" smtClean="0"/>
              <a:t>Statecraft</a:t>
            </a:r>
            <a:r>
              <a:rPr lang="en-GB" sz="1100" dirty="0" smtClean="0"/>
              <a:t> to run the Presidential campaign for GMB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Nigerian Media Agency to run the Presidential Campaign under the age of 30</a:t>
            </a:r>
            <a:endParaRPr lang="en-GB" sz="11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398922" y="6134370"/>
            <a:ext cx="36867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48513" y="6162592"/>
            <a:ext cx="291938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/>
              <a:t>2015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100" dirty="0"/>
              <a:t>Hits 10 </a:t>
            </a:r>
            <a:r>
              <a:rPr lang="en-GB" sz="1100" dirty="0" smtClean="0"/>
              <a:t>year landmark- </a:t>
            </a:r>
            <a:r>
              <a:rPr lang="en-GB" sz="1100" dirty="0"/>
              <a:t>the brand RED </a:t>
            </a:r>
            <a:endParaRPr lang="en-GB" sz="1100" dirty="0" smtClean="0"/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100" dirty="0"/>
              <a:t>Four </a:t>
            </a:r>
            <a:r>
              <a:rPr lang="en-GB" sz="1100" dirty="0" smtClean="0"/>
              <a:t>offices: Nigeria &amp; UK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sz="1100" dirty="0" smtClean="0"/>
              <a:t>  </a:t>
            </a:r>
            <a:r>
              <a:rPr lang="en-GB" sz="1100" dirty="0"/>
              <a:t>N</a:t>
            </a:r>
            <a:r>
              <a:rPr lang="en-GB" sz="1100" dirty="0" smtClean="0"/>
              <a:t>etwork </a:t>
            </a:r>
            <a:r>
              <a:rPr lang="en-GB" sz="1100" dirty="0"/>
              <a:t>of </a:t>
            </a:r>
            <a:r>
              <a:rPr lang="en-GB" sz="1100" dirty="0" smtClean="0"/>
              <a:t>Companies </a:t>
            </a:r>
            <a:r>
              <a:rPr lang="en-GB" sz="1100" dirty="0"/>
              <a:t>and B</a:t>
            </a:r>
            <a:r>
              <a:rPr lang="en-GB" sz="1100" dirty="0" smtClean="0"/>
              <a:t>rands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66" name="Flowchart: Connector 65"/>
          <p:cNvSpPr/>
          <p:nvPr/>
        </p:nvSpPr>
        <p:spPr>
          <a:xfrm flipV="1">
            <a:off x="5075434" y="6041332"/>
            <a:ext cx="76115" cy="761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7635340" y="0"/>
            <a:ext cx="4556660" cy="661875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OUR </a:t>
            </a:r>
            <a:r>
              <a:rPr lang="en-GB" sz="5400" dirty="0" smtClean="0">
                <a:solidFill>
                  <a:srgbClr val="FF0000"/>
                </a:solidFill>
              </a:rPr>
              <a:t>HISTORY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489" y="218941"/>
            <a:ext cx="113426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dirty="0"/>
              <a:t>Our twin goals: </a:t>
            </a:r>
            <a:r>
              <a:rPr lang="en-GB" sz="4000" dirty="0" smtClean="0">
                <a:solidFill>
                  <a:srgbClr val="FF0000"/>
                </a:solidFill>
              </a:rPr>
              <a:t>Inspiration</a:t>
            </a:r>
            <a:r>
              <a:rPr lang="en-GB" sz="4000" dirty="0" smtClean="0"/>
              <a:t> </a:t>
            </a:r>
            <a:r>
              <a:rPr lang="en-GB" sz="4000" dirty="0"/>
              <a:t>and </a:t>
            </a:r>
            <a:r>
              <a:rPr lang="en-GB" sz="4000" dirty="0">
                <a:solidFill>
                  <a:srgbClr val="FF0000"/>
                </a:solidFill>
              </a:rPr>
              <a:t>Profitability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44" y="2132474"/>
            <a:ext cx="5770749" cy="4384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42256"/>
            <a:ext cx="1174712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Our Bottom line is not just Money. It’s </a:t>
            </a:r>
            <a:r>
              <a:rPr lang="en-GB" sz="3600" dirty="0" smtClean="0">
                <a:solidFill>
                  <a:srgbClr val="FF0000"/>
                </a:solidFill>
              </a:rPr>
              <a:t>SOCIAL CAPITAL </a:t>
            </a:r>
          </a:p>
          <a:p>
            <a:pPr algn="ctr"/>
            <a:endParaRPr lang="en-GB" sz="3600" dirty="0" smtClean="0">
              <a:solidFill>
                <a:srgbClr val="FF0000"/>
              </a:solidFill>
            </a:endParaRP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  <a:p>
            <a:pPr algn="ctr"/>
            <a:r>
              <a:rPr lang="en-GB" sz="3600" dirty="0" smtClean="0"/>
              <a:t>Our Currency is </a:t>
            </a:r>
            <a:r>
              <a:rPr lang="en-GB" sz="3600" dirty="0" smtClean="0">
                <a:solidFill>
                  <a:srgbClr val="FF0000"/>
                </a:solidFill>
              </a:rPr>
              <a:t>INFLUENCE</a:t>
            </a:r>
            <a:r>
              <a:rPr lang="en-GB" sz="3600" dirty="0" smtClean="0"/>
              <a:t>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We Believe in Market forces giving best Outcomes –</a:t>
            </a:r>
          </a:p>
          <a:p>
            <a:pPr algn="ctr"/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Capitalism, </a:t>
            </a:r>
            <a:r>
              <a:rPr lang="en-GB" sz="3600" dirty="0" smtClean="0">
                <a:solidFill>
                  <a:srgbClr val="FF0000"/>
                </a:solidFill>
              </a:rPr>
              <a:t>Democracy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Business </a:t>
            </a:r>
            <a:r>
              <a:rPr lang="en-GB" sz="3600" dirty="0" smtClean="0"/>
              <a:t>is our platform, the </a:t>
            </a:r>
            <a:r>
              <a:rPr lang="en-GB" sz="3600" dirty="0" smtClean="0">
                <a:solidFill>
                  <a:srgbClr val="FF0000"/>
                </a:solidFill>
              </a:rPr>
              <a:t>Media </a:t>
            </a:r>
            <a:r>
              <a:rPr lang="en-GB" sz="3600" dirty="0" smtClean="0"/>
              <a:t>is our tool</a:t>
            </a:r>
            <a:endParaRPr lang="en-GB" sz="3600" dirty="0">
              <a:solidFill>
                <a:srgbClr val="FF0000"/>
              </a:solidFill>
            </a:endParaRPr>
          </a:p>
          <a:p>
            <a:pPr algn="ctr"/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85" y="0"/>
            <a:ext cx="113426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/>
              <a:t>Brand Archetype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0144" y="1937991"/>
            <a:ext cx="1141209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 smtClean="0">
                <a:solidFill>
                  <a:srgbClr val="FF0000"/>
                </a:solidFill>
              </a:rPr>
              <a:t>MAGI</a:t>
            </a:r>
            <a:r>
              <a:rPr lang="en-GB" sz="16600" dirty="0" smtClean="0"/>
              <a:t>CIAN</a:t>
            </a:r>
            <a:endParaRPr lang="en-GB" sz="16600" dirty="0"/>
          </a:p>
        </p:txBody>
      </p:sp>
      <p:sp>
        <p:nvSpPr>
          <p:cNvPr id="6" name="Rectangle 5"/>
          <p:cNvSpPr/>
          <p:nvPr/>
        </p:nvSpPr>
        <p:spPr>
          <a:xfrm>
            <a:off x="3293108" y="4434386"/>
            <a:ext cx="52597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Revolut</a:t>
            </a:r>
            <a:r>
              <a:rPr lang="en-GB" sz="6000" dirty="0">
                <a:solidFill>
                  <a:srgbClr val="FF0000"/>
                </a:solidFill>
              </a:rPr>
              <a:t>ionary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085" y="0"/>
            <a:ext cx="113426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/>
              <a:t>Brands We Love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5" y="1533758"/>
            <a:ext cx="1339196" cy="133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80" y="1480216"/>
            <a:ext cx="1205799" cy="144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86" y="1390511"/>
            <a:ext cx="2028018" cy="2028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11" y="1610867"/>
            <a:ext cx="1703862" cy="1703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57" y="1589911"/>
            <a:ext cx="1828618" cy="1828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2" y="3790788"/>
            <a:ext cx="245745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8" y="3423601"/>
            <a:ext cx="2405625" cy="2405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73" y="3661056"/>
            <a:ext cx="3307629" cy="2045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57" y="4095153"/>
            <a:ext cx="3410291" cy="1177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3448" y="609723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041072" y="605537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IS NOT HERE</a:t>
            </a:r>
            <a:endParaRPr lang="en-GB" sz="2400" dirty="0"/>
          </a:p>
        </p:txBody>
      </p:sp>
      <p:pic>
        <p:nvPicPr>
          <p:cNvPr id="1026" name="Picture 2" descr="http://techloy.com/wp-content/uploads/2012/04/NEXT-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45" y="5865549"/>
            <a:ext cx="2254399" cy="7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1001" y="388826"/>
            <a:ext cx="11342670" cy="28253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600" dirty="0" smtClean="0"/>
              <a:t>OUR </a:t>
            </a:r>
            <a:r>
              <a:rPr lang="en-GB" sz="6600" dirty="0" smtClean="0">
                <a:solidFill>
                  <a:srgbClr val="FF0000"/>
                </a:solidFill>
              </a:rPr>
              <a:t>Family</a:t>
            </a:r>
            <a:r>
              <a:rPr lang="en-GB" sz="6600" dirty="0" smtClean="0"/>
              <a:t> </a:t>
            </a:r>
          </a:p>
          <a:p>
            <a:pPr algn="ctr"/>
            <a:r>
              <a:rPr lang="en-GB" sz="3200" dirty="0" smtClean="0"/>
              <a:t>(21 THINGS WE LOOK FOR IN A TEAM MEMBER)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7"/>
            <a:ext cx="588824" cy="340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1825" y="3246373"/>
            <a:ext cx="6986208" cy="362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/>
              <a:t>1.    Can think on feet quick on the take</a:t>
            </a:r>
          </a:p>
          <a:p>
            <a:r>
              <a:rPr lang="en-GB" sz="1050" b="1" dirty="0"/>
              <a:t>2.   Able to express thoughts clearly</a:t>
            </a:r>
          </a:p>
          <a:p>
            <a:r>
              <a:rPr lang="en-GB" sz="1050" b="1" dirty="0"/>
              <a:t>3.  Can represent company</a:t>
            </a:r>
          </a:p>
          <a:p>
            <a:r>
              <a:rPr lang="en-GB" sz="1050" b="1" dirty="0"/>
              <a:t>4.  Can strategize</a:t>
            </a:r>
          </a:p>
          <a:p>
            <a:r>
              <a:rPr lang="en-GB" sz="1050" b="1" dirty="0"/>
              <a:t>5.  Excited by the media and projects</a:t>
            </a:r>
          </a:p>
          <a:p>
            <a:r>
              <a:rPr lang="en-GB" sz="1050" b="1" dirty="0"/>
              <a:t>6.  Able to work on team</a:t>
            </a:r>
          </a:p>
          <a:p>
            <a:r>
              <a:rPr lang="en-GB" sz="1050" b="1" dirty="0"/>
              <a:t>7.  Disciplined</a:t>
            </a:r>
          </a:p>
          <a:p>
            <a:r>
              <a:rPr lang="en-GB" sz="1050" b="1" dirty="0"/>
              <a:t>8.  Competitive and ambitious</a:t>
            </a:r>
          </a:p>
          <a:p>
            <a:r>
              <a:rPr lang="en-GB" sz="1050" b="1" dirty="0"/>
              <a:t>9.  Takes joy in their work</a:t>
            </a:r>
          </a:p>
          <a:p>
            <a:r>
              <a:rPr lang="en-GB" sz="1050" b="1" dirty="0"/>
              <a:t>10. Takes a global perspective</a:t>
            </a:r>
          </a:p>
          <a:p>
            <a:r>
              <a:rPr lang="en-GB" sz="1050" b="1" dirty="0"/>
              <a:t>11. Able to think through and solve problems</a:t>
            </a:r>
          </a:p>
          <a:p>
            <a:r>
              <a:rPr lang="en-GB" sz="1050" b="1" dirty="0"/>
              <a:t>12. Can focus on results and outcomes</a:t>
            </a:r>
          </a:p>
          <a:p>
            <a:r>
              <a:rPr lang="en-GB" sz="1050" b="1" dirty="0"/>
              <a:t>13. Informed about work and environment</a:t>
            </a:r>
          </a:p>
          <a:p>
            <a:r>
              <a:rPr lang="en-GB" sz="1050" b="1" dirty="0"/>
              <a:t>14.  Can grow fast</a:t>
            </a:r>
          </a:p>
          <a:p>
            <a:r>
              <a:rPr lang="en-GB" sz="1050" b="1" dirty="0"/>
              <a:t>15. Committed to performing because he /she has a higher sense of responsibility</a:t>
            </a:r>
          </a:p>
          <a:p>
            <a:r>
              <a:rPr lang="en-GB" sz="1050" b="1" dirty="0"/>
              <a:t>16.  Hardworking and doesn’t give up</a:t>
            </a:r>
          </a:p>
          <a:p>
            <a:r>
              <a:rPr lang="en-GB" sz="1050" b="1" dirty="0"/>
              <a:t>17.  Is not afraid of debate and can put up his/her thoughts confidently and without feeling bad</a:t>
            </a:r>
          </a:p>
          <a:p>
            <a:r>
              <a:rPr lang="en-GB" sz="1050" b="1" dirty="0"/>
              <a:t>18. Able to speak boldly and disagree</a:t>
            </a:r>
          </a:p>
          <a:p>
            <a:r>
              <a:rPr lang="en-GB" sz="1050" b="1" dirty="0"/>
              <a:t>19.  Is trustworthy and knows how to trust </a:t>
            </a:r>
          </a:p>
          <a:p>
            <a:r>
              <a:rPr lang="en-GB" sz="1050" b="1" dirty="0"/>
              <a:t>20.  An appreciate for higher arts of living – serendipity, beauty, love, spontaneity and poetry in your </a:t>
            </a:r>
            <a:r>
              <a:rPr lang="en-GB" sz="1050" b="1" dirty="0" smtClean="0"/>
              <a:t>soul</a:t>
            </a:r>
          </a:p>
          <a:p>
            <a:r>
              <a:rPr lang="en-GB" sz="1050" b="1" dirty="0" smtClean="0"/>
              <a:t>21. A spirit of service  </a:t>
            </a:r>
            <a:endParaRPr lang="en-GB" sz="1050" b="1" dirty="0"/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195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6082</TotalTime>
  <Words>734</Words>
  <Application>Microsoft Office PowerPoint</Application>
  <PresentationFormat>Widescreen</PresentationFormat>
  <Paragraphs>210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Aharoni</vt:lpstr>
      <vt:lpstr>Arial</vt:lpstr>
      <vt:lpstr>Arial Narrow</vt:lpstr>
      <vt:lpstr>Calibri</vt:lpstr>
      <vt:lpstr>Century Gothic</vt:lpstr>
      <vt:lpstr>Tahoma</vt:lpstr>
      <vt:lpstr>Times New Roman</vt:lpstr>
      <vt:lpstr>Wingdings 3</vt:lpstr>
      <vt:lpstr>Slice</vt:lpstr>
      <vt:lpstr>PowerPoint Presentation</vt:lpstr>
      <vt:lpstr>Can we meet you?</vt:lpstr>
      <vt:lpstr>Who are we?</vt:lpstr>
      <vt:lpstr>OUR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RED Evolution 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TEAMS</vt:lpstr>
      <vt:lpstr>PowerPoint Presentation</vt:lpstr>
      <vt:lpstr>PowerPoint Presentation</vt:lpstr>
      <vt:lpstr>WHAT THE FUTURE HOLDS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red</dc:title>
  <dc:creator>Oluwatobi Soyombo</dc:creator>
  <cp:lastModifiedBy>Operations</cp:lastModifiedBy>
  <cp:revision>112</cp:revision>
  <dcterms:created xsi:type="dcterms:W3CDTF">2015-04-25T08:32:23Z</dcterms:created>
  <dcterms:modified xsi:type="dcterms:W3CDTF">2015-06-30T14:57:06Z</dcterms:modified>
</cp:coreProperties>
</file>