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sldIdLst>
    <p:sldId id="256" r:id="rId2"/>
    <p:sldId id="257" r:id="rId3"/>
    <p:sldId id="259" r:id="rId4"/>
    <p:sldId id="260" r:id="rId5"/>
    <p:sldId id="261" r:id="rId6"/>
    <p:sldId id="263" r:id="rId7"/>
    <p:sldId id="277" r:id="rId8"/>
    <p:sldId id="278" r:id="rId9"/>
    <p:sldId id="276" r:id="rId10"/>
    <p:sldId id="264" r:id="rId11"/>
    <p:sldId id="279" r:id="rId12"/>
    <p:sldId id="389" r:id="rId13"/>
    <p:sldId id="266" r:id="rId14"/>
    <p:sldId id="280" r:id="rId15"/>
    <p:sldId id="272" r:id="rId16"/>
    <p:sldId id="286" r:id="rId17"/>
    <p:sldId id="282" r:id="rId18"/>
    <p:sldId id="283" r:id="rId19"/>
    <p:sldId id="284" r:id="rId20"/>
    <p:sldId id="281" r:id="rId21"/>
    <p:sldId id="285" r:id="rId22"/>
    <p:sldId id="269" r:id="rId23"/>
    <p:sldId id="273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88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7" r:id="rId114"/>
    <p:sldId id="378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287" r:id="rId123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90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6EED-067A-3844-84F7-920E12311E9A}" type="datetimeFigureOut">
              <a:rPr lang="en-US" smtClean="0"/>
              <a:t>16/10/15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4EBB-541C-8346-8706-D3E573ECD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4EBB-541C-8346-8706-D3E573ECD0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14517" y="3187242"/>
            <a:ext cx="3760470" cy="462915"/>
          </a:xfrm>
          <a:custGeom>
            <a:avLst/>
            <a:gdLst/>
            <a:ahLst/>
            <a:cxnLst/>
            <a:rect l="l" t="t" r="r" b="b"/>
            <a:pathLst>
              <a:path w="3760470" h="462914">
                <a:moveTo>
                  <a:pt x="64769" y="4572"/>
                </a:moveTo>
                <a:lnTo>
                  <a:pt x="0" y="4572"/>
                </a:lnTo>
                <a:lnTo>
                  <a:pt x="0" y="457962"/>
                </a:lnTo>
                <a:lnTo>
                  <a:pt x="64769" y="457962"/>
                </a:lnTo>
                <a:lnTo>
                  <a:pt x="64769" y="4572"/>
                </a:lnTo>
                <a:close/>
              </a:path>
              <a:path w="3760470" h="462914">
                <a:moveTo>
                  <a:pt x="187477" y="312191"/>
                </a:moveTo>
                <a:lnTo>
                  <a:pt x="122707" y="328422"/>
                </a:lnTo>
                <a:lnTo>
                  <a:pt x="126416" y="357875"/>
                </a:lnTo>
                <a:lnTo>
                  <a:pt x="133664" y="384057"/>
                </a:lnTo>
                <a:lnTo>
                  <a:pt x="158813" y="426605"/>
                </a:lnTo>
                <a:lnTo>
                  <a:pt x="198305" y="453542"/>
                </a:lnTo>
                <a:lnTo>
                  <a:pt x="252247" y="462534"/>
                </a:lnTo>
                <a:lnTo>
                  <a:pt x="276881" y="460772"/>
                </a:lnTo>
                <a:lnTo>
                  <a:pt x="318180" y="446723"/>
                </a:lnTo>
                <a:lnTo>
                  <a:pt x="348332" y="419055"/>
                </a:lnTo>
                <a:lnTo>
                  <a:pt x="353482" y="409333"/>
                </a:lnTo>
                <a:lnTo>
                  <a:pt x="252247" y="409333"/>
                </a:lnTo>
                <a:lnTo>
                  <a:pt x="225710" y="403261"/>
                </a:lnTo>
                <a:lnTo>
                  <a:pt x="206070" y="385046"/>
                </a:lnTo>
                <a:lnTo>
                  <a:pt x="193325" y="354689"/>
                </a:lnTo>
                <a:lnTo>
                  <a:pt x="187477" y="312191"/>
                </a:lnTo>
                <a:close/>
              </a:path>
              <a:path w="3760470" h="462914">
                <a:moveTo>
                  <a:pt x="236105" y="0"/>
                </a:moveTo>
                <a:lnTo>
                  <a:pt x="189782" y="7392"/>
                </a:lnTo>
                <a:lnTo>
                  <a:pt x="153631" y="29616"/>
                </a:lnTo>
                <a:lnTo>
                  <a:pt x="130236" y="64360"/>
                </a:lnTo>
                <a:lnTo>
                  <a:pt x="122681" y="106545"/>
                </a:lnTo>
                <a:lnTo>
                  <a:pt x="122570" y="111658"/>
                </a:lnTo>
                <a:lnTo>
                  <a:pt x="123293" y="126042"/>
                </a:lnTo>
                <a:lnTo>
                  <a:pt x="135750" y="170649"/>
                </a:lnTo>
                <a:lnTo>
                  <a:pt x="160756" y="205740"/>
                </a:lnTo>
                <a:lnTo>
                  <a:pt x="259854" y="285927"/>
                </a:lnTo>
                <a:lnTo>
                  <a:pt x="265811" y="291033"/>
                </a:lnTo>
                <a:lnTo>
                  <a:pt x="291965" y="322333"/>
                </a:lnTo>
                <a:lnTo>
                  <a:pt x="300863" y="360807"/>
                </a:lnTo>
                <a:lnTo>
                  <a:pt x="297820" y="382051"/>
                </a:lnTo>
                <a:lnTo>
                  <a:pt x="288699" y="397214"/>
                </a:lnTo>
                <a:lnTo>
                  <a:pt x="273506" y="406305"/>
                </a:lnTo>
                <a:lnTo>
                  <a:pt x="252247" y="409333"/>
                </a:lnTo>
                <a:lnTo>
                  <a:pt x="353482" y="409333"/>
                </a:lnTo>
                <a:lnTo>
                  <a:pt x="357938" y="400921"/>
                </a:lnTo>
                <a:lnTo>
                  <a:pt x="363707" y="380065"/>
                </a:lnTo>
                <a:lnTo>
                  <a:pt x="365632" y="356488"/>
                </a:lnTo>
                <a:lnTo>
                  <a:pt x="361584" y="321351"/>
                </a:lnTo>
                <a:lnTo>
                  <a:pt x="349440" y="288758"/>
                </a:lnTo>
                <a:lnTo>
                  <a:pt x="329199" y="258724"/>
                </a:lnTo>
                <a:lnTo>
                  <a:pt x="300863" y="231267"/>
                </a:lnTo>
                <a:lnTo>
                  <a:pt x="219862" y="166497"/>
                </a:lnTo>
                <a:lnTo>
                  <a:pt x="205693" y="152832"/>
                </a:lnTo>
                <a:lnTo>
                  <a:pt x="195573" y="137614"/>
                </a:lnTo>
                <a:lnTo>
                  <a:pt x="189501" y="120837"/>
                </a:lnTo>
                <a:lnTo>
                  <a:pt x="187477" y="102501"/>
                </a:lnTo>
                <a:lnTo>
                  <a:pt x="188270" y="91491"/>
                </a:lnTo>
                <a:lnTo>
                  <a:pt x="215450" y="56394"/>
                </a:lnTo>
                <a:lnTo>
                  <a:pt x="236105" y="53111"/>
                </a:lnTo>
                <a:lnTo>
                  <a:pt x="345843" y="53111"/>
                </a:lnTo>
                <a:lnTo>
                  <a:pt x="338451" y="41826"/>
                </a:lnTo>
                <a:lnTo>
                  <a:pt x="323748" y="26949"/>
                </a:lnTo>
                <a:lnTo>
                  <a:pt x="306073" y="15157"/>
                </a:lnTo>
                <a:lnTo>
                  <a:pt x="285561" y="6735"/>
                </a:lnTo>
                <a:lnTo>
                  <a:pt x="262231" y="1683"/>
                </a:lnTo>
                <a:lnTo>
                  <a:pt x="236105" y="0"/>
                </a:lnTo>
                <a:close/>
              </a:path>
              <a:path w="3760470" h="462914">
                <a:moveTo>
                  <a:pt x="345843" y="53111"/>
                </a:moveTo>
                <a:lnTo>
                  <a:pt x="236105" y="53111"/>
                </a:lnTo>
                <a:lnTo>
                  <a:pt x="249750" y="54278"/>
                </a:lnTo>
                <a:lnTo>
                  <a:pt x="261661" y="57777"/>
                </a:lnTo>
                <a:lnTo>
                  <a:pt x="292587" y="93397"/>
                </a:lnTo>
                <a:lnTo>
                  <a:pt x="300697" y="131267"/>
                </a:lnTo>
                <a:lnTo>
                  <a:pt x="300863" y="134112"/>
                </a:lnTo>
                <a:lnTo>
                  <a:pt x="365632" y="117881"/>
                </a:lnTo>
                <a:lnTo>
                  <a:pt x="358499" y="80004"/>
                </a:lnTo>
                <a:lnTo>
                  <a:pt x="350037" y="59513"/>
                </a:lnTo>
                <a:lnTo>
                  <a:pt x="345843" y="53111"/>
                </a:lnTo>
                <a:close/>
              </a:path>
              <a:path w="3760470" h="462914">
                <a:moveTo>
                  <a:pt x="631355" y="62268"/>
                </a:moveTo>
                <a:lnTo>
                  <a:pt x="566585" y="62268"/>
                </a:lnTo>
                <a:lnTo>
                  <a:pt x="566585" y="457962"/>
                </a:lnTo>
                <a:lnTo>
                  <a:pt x="631355" y="457962"/>
                </a:lnTo>
                <a:lnTo>
                  <a:pt x="631355" y="62268"/>
                </a:lnTo>
                <a:close/>
              </a:path>
              <a:path w="3760470" h="462914">
                <a:moveTo>
                  <a:pt x="712279" y="4572"/>
                </a:moveTo>
                <a:lnTo>
                  <a:pt x="485584" y="4572"/>
                </a:lnTo>
                <a:lnTo>
                  <a:pt x="485584" y="62268"/>
                </a:lnTo>
                <a:lnTo>
                  <a:pt x="712279" y="62268"/>
                </a:lnTo>
                <a:lnTo>
                  <a:pt x="712279" y="4572"/>
                </a:lnTo>
                <a:close/>
              </a:path>
              <a:path w="3760470" h="462914">
                <a:moveTo>
                  <a:pt x="809167" y="4572"/>
                </a:moveTo>
                <a:lnTo>
                  <a:pt x="744397" y="4572"/>
                </a:lnTo>
                <a:lnTo>
                  <a:pt x="744397" y="457962"/>
                </a:lnTo>
                <a:lnTo>
                  <a:pt x="809167" y="457962"/>
                </a:lnTo>
                <a:lnTo>
                  <a:pt x="809167" y="247408"/>
                </a:lnTo>
                <a:lnTo>
                  <a:pt x="987323" y="247408"/>
                </a:lnTo>
                <a:lnTo>
                  <a:pt x="987323" y="198882"/>
                </a:lnTo>
                <a:lnTo>
                  <a:pt x="809167" y="198882"/>
                </a:lnTo>
                <a:lnTo>
                  <a:pt x="809167" y="4572"/>
                </a:lnTo>
                <a:close/>
              </a:path>
              <a:path w="3760470" h="462914">
                <a:moveTo>
                  <a:pt x="987323" y="247408"/>
                </a:moveTo>
                <a:lnTo>
                  <a:pt x="922553" y="247408"/>
                </a:lnTo>
                <a:lnTo>
                  <a:pt x="922553" y="457962"/>
                </a:lnTo>
                <a:lnTo>
                  <a:pt x="987323" y="457962"/>
                </a:lnTo>
                <a:lnTo>
                  <a:pt x="987323" y="247408"/>
                </a:lnTo>
                <a:close/>
              </a:path>
              <a:path w="3760470" h="462914">
                <a:moveTo>
                  <a:pt x="987323" y="4572"/>
                </a:moveTo>
                <a:lnTo>
                  <a:pt x="922553" y="4572"/>
                </a:lnTo>
                <a:lnTo>
                  <a:pt x="922553" y="198882"/>
                </a:lnTo>
                <a:lnTo>
                  <a:pt x="987323" y="198882"/>
                </a:lnTo>
                <a:lnTo>
                  <a:pt x="987323" y="4572"/>
                </a:lnTo>
                <a:close/>
              </a:path>
              <a:path w="3760470" h="462914">
                <a:moveTo>
                  <a:pt x="1185684" y="4572"/>
                </a:moveTo>
                <a:lnTo>
                  <a:pt x="1120914" y="4572"/>
                </a:lnTo>
                <a:lnTo>
                  <a:pt x="1023759" y="457962"/>
                </a:lnTo>
                <a:lnTo>
                  <a:pt x="1088542" y="457962"/>
                </a:lnTo>
                <a:lnTo>
                  <a:pt x="1112799" y="344563"/>
                </a:lnTo>
                <a:lnTo>
                  <a:pt x="1258540" y="344563"/>
                </a:lnTo>
                <a:lnTo>
                  <a:pt x="1248141" y="296037"/>
                </a:lnTo>
                <a:lnTo>
                  <a:pt x="1120914" y="296037"/>
                </a:lnTo>
                <a:lnTo>
                  <a:pt x="1153299" y="101726"/>
                </a:lnTo>
                <a:lnTo>
                  <a:pt x="1206503" y="101726"/>
                </a:lnTo>
                <a:lnTo>
                  <a:pt x="1185684" y="4572"/>
                </a:lnTo>
                <a:close/>
              </a:path>
              <a:path w="3760470" h="462914">
                <a:moveTo>
                  <a:pt x="1258540" y="344563"/>
                </a:moveTo>
                <a:lnTo>
                  <a:pt x="1193800" y="344563"/>
                </a:lnTo>
                <a:lnTo>
                  <a:pt x="1218069" y="457962"/>
                </a:lnTo>
                <a:lnTo>
                  <a:pt x="1282839" y="457962"/>
                </a:lnTo>
                <a:lnTo>
                  <a:pt x="1258540" y="344563"/>
                </a:lnTo>
                <a:close/>
              </a:path>
              <a:path w="3760470" h="462914">
                <a:moveTo>
                  <a:pt x="1419720" y="62268"/>
                </a:moveTo>
                <a:lnTo>
                  <a:pt x="1354950" y="62268"/>
                </a:lnTo>
                <a:lnTo>
                  <a:pt x="1354950" y="457962"/>
                </a:lnTo>
                <a:lnTo>
                  <a:pt x="1419720" y="457962"/>
                </a:lnTo>
                <a:lnTo>
                  <a:pt x="1419720" y="62268"/>
                </a:lnTo>
                <a:close/>
              </a:path>
              <a:path w="3760470" h="462914">
                <a:moveTo>
                  <a:pt x="1206503" y="101726"/>
                </a:moveTo>
                <a:lnTo>
                  <a:pt x="1153299" y="101726"/>
                </a:lnTo>
                <a:lnTo>
                  <a:pt x="1185684" y="296037"/>
                </a:lnTo>
                <a:lnTo>
                  <a:pt x="1248141" y="296037"/>
                </a:lnTo>
                <a:lnTo>
                  <a:pt x="1206503" y="101726"/>
                </a:lnTo>
                <a:close/>
              </a:path>
              <a:path w="3760470" h="462914">
                <a:moveTo>
                  <a:pt x="1500631" y="4572"/>
                </a:moveTo>
                <a:lnTo>
                  <a:pt x="1273949" y="4572"/>
                </a:lnTo>
                <a:lnTo>
                  <a:pt x="1273949" y="62268"/>
                </a:lnTo>
                <a:lnTo>
                  <a:pt x="1500631" y="62268"/>
                </a:lnTo>
                <a:lnTo>
                  <a:pt x="1500631" y="4572"/>
                </a:lnTo>
                <a:close/>
              </a:path>
              <a:path w="3760470" h="462914">
                <a:moveTo>
                  <a:pt x="3662451" y="393192"/>
                </a:moveTo>
                <a:lnTo>
                  <a:pt x="3597681" y="393192"/>
                </a:lnTo>
                <a:lnTo>
                  <a:pt x="3597681" y="457962"/>
                </a:lnTo>
                <a:lnTo>
                  <a:pt x="3662451" y="457962"/>
                </a:lnTo>
                <a:lnTo>
                  <a:pt x="3662451" y="393192"/>
                </a:lnTo>
                <a:close/>
              </a:path>
              <a:path w="3760470" h="462914">
                <a:moveTo>
                  <a:pt x="3752546" y="101726"/>
                </a:moveTo>
                <a:lnTo>
                  <a:pt x="3646297" y="101726"/>
                </a:lnTo>
                <a:lnTo>
                  <a:pt x="3667543" y="104757"/>
                </a:lnTo>
                <a:lnTo>
                  <a:pt x="3682711" y="113852"/>
                </a:lnTo>
                <a:lnTo>
                  <a:pt x="3691806" y="129019"/>
                </a:lnTo>
                <a:lnTo>
                  <a:pt x="3694836" y="150266"/>
                </a:lnTo>
                <a:lnTo>
                  <a:pt x="3694461" y="159668"/>
                </a:lnTo>
                <a:lnTo>
                  <a:pt x="3682042" y="202552"/>
                </a:lnTo>
                <a:lnTo>
                  <a:pt x="3657892" y="235260"/>
                </a:lnTo>
                <a:lnTo>
                  <a:pt x="3625405" y="262089"/>
                </a:lnTo>
                <a:lnTo>
                  <a:pt x="3597681" y="279806"/>
                </a:lnTo>
                <a:lnTo>
                  <a:pt x="3597681" y="360807"/>
                </a:lnTo>
                <a:lnTo>
                  <a:pt x="3662451" y="360807"/>
                </a:lnTo>
                <a:lnTo>
                  <a:pt x="3662451" y="296037"/>
                </a:lnTo>
                <a:lnTo>
                  <a:pt x="3684218" y="284215"/>
                </a:lnTo>
                <a:lnTo>
                  <a:pt x="3720069" y="255680"/>
                </a:lnTo>
                <a:lnTo>
                  <a:pt x="3745431" y="220296"/>
                </a:lnTo>
                <a:lnTo>
                  <a:pt x="3758257" y="175964"/>
                </a:lnTo>
                <a:lnTo>
                  <a:pt x="3759860" y="150266"/>
                </a:lnTo>
                <a:lnTo>
                  <a:pt x="3758044" y="124458"/>
                </a:lnTo>
                <a:lnTo>
                  <a:pt x="3752594" y="101828"/>
                </a:lnTo>
                <a:close/>
              </a:path>
              <a:path w="3760470" h="462914">
                <a:moveTo>
                  <a:pt x="3646297" y="36957"/>
                </a:moveTo>
                <a:lnTo>
                  <a:pt x="3597787" y="44202"/>
                </a:lnTo>
                <a:lnTo>
                  <a:pt x="3562108" y="65887"/>
                </a:lnTo>
                <a:lnTo>
                  <a:pt x="3540218" y="101499"/>
                </a:lnTo>
                <a:lnTo>
                  <a:pt x="3532911" y="150266"/>
                </a:lnTo>
                <a:lnTo>
                  <a:pt x="3532911" y="166497"/>
                </a:lnTo>
                <a:lnTo>
                  <a:pt x="3597681" y="166497"/>
                </a:lnTo>
                <a:lnTo>
                  <a:pt x="3598345" y="151423"/>
                </a:lnTo>
                <a:lnTo>
                  <a:pt x="3600337" y="138323"/>
                </a:lnTo>
                <a:lnTo>
                  <a:pt x="3623125" y="105810"/>
                </a:lnTo>
                <a:lnTo>
                  <a:pt x="3646297" y="101726"/>
                </a:lnTo>
                <a:lnTo>
                  <a:pt x="3752546" y="101726"/>
                </a:lnTo>
                <a:lnTo>
                  <a:pt x="3743502" y="82390"/>
                </a:lnTo>
                <a:lnTo>
                  <a:pt x="3730764" y="66154"/>
                </a:lnTo>
                <a:lnTo>
                  <a:pt x="3714555" y="53394"/>
                </a:lnTo>
                <a:lnTo>
                  <a:pt x="3695074" y="44269"/>
                </a:lnTo>
                <a:lnTo>
                  <a:pt x="3672321" y="38786"/>
                </a:lnTo>
                <a:lnTo>
                  <a:pt x="3646297" y="369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27824" y="2951581"/>
            <a:ext cx="2005622" cy="94495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3" y="0"/>
                </a:lnTo>
                <a:lnTo>
                  <a:pt x="10692003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194" y="1864029"/>
            <a:ext cx="9359011" cy="82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9690" y="3244608"/>
            <a:ext cx="8634018" cy="2545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3.png"/><Relationship Id="rId7" Type="http://schemas.microsoft.com/office/2007/relationships/hdphoto" Target="../media/hdphoto4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8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0.png"/><Relationship Id="rId7" Type="http://schemas.microsoft.com/office/2007/relationships/hdphoto" Target="../media/hdphoto2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8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9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0.png"/><Relationship Id="rId7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openxmlformats.org/officeDocument/2006/relationships/image" Target="../media/image10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00" y="276225"/>
            <a:ext cx="10016490" cy="7094220"/>
            <a:chOff x="0" y="0"/>
            <a:chExt cx="10016490" cy="70942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16490" cy="7094220"/>
            </a:xfrm>
            <a:prstGeom prst="rect">
              <a:avLst/>
            </a:prstGeom>
            <a:noFill/>
          </p:spPr>
        </p:pic>
        <p:sp>
          <p:nvSpPr>
            <p:cNvPr id="5" name="Text Box 280"/>
            <p:cNvSpPr txBox="1"/>
            <p:nvPr/>
          </p:nvSpPr>
          <p:spPr>
            <a:xfrm>
              <a:off x="2188845" y="5375910"/>
              <a:ext cx="61722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FFFFFF"/>
                  </a:solidFill>
                  <a:latin typeface="Century Gothic"/>
                  <a:ea typeface="ＭＳ 明朝"/>
                  <a:cs typeface="Times New Roman"/>
                </a:rPr>
                <a:t>HONOUREE RECEPTION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9" name="Picture 8" descr="RED-SUMMI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060700" y="1432752"/>
            <a:ext cx="4651064" cy="3567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2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BABAFEMI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OJUDU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8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Babafemi Ojod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" y="733425"/>
            <a:ext cx="5926607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SEGUN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OSOBA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egun Osob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1038225"/>
            <a:ext cx="4724400" cy="608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77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SEYE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KEHINDE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eye Kehin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038225"/>
            <a:ext cx="4800600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10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6958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94500" y="3618607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SIENE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ALLWELL - BROWN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ienne-Allwell-Brown-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733425"/>
            <a:ext cx="4800600" cy="640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13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STEVE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OMOJAFOR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ir Steve Omojaf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114425"/>
            <a:ext cx="5283200" cy="528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54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SONI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IRABOR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oni Irabor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885825"/>
            <a:ext cx="6239351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03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STEVE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OJO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teve Oj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885825"/>
            <a:ext cx="5692857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61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SUNNY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SMART COLE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unmi Smart-Cole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885825"/>
            <a:ext cx="5715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94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772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945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SUNNY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OBAZU-OJEAGBASE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unny Obazu-Ojeagba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581025"/>
            <a:ext cx="5715000" cy="6531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SUNNY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OSA-ADUN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Male-silhouett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1343025"/>
            <a:ext cx="62865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TAIWO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ALIMI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aiwo Alim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809625"/>
            <a:ext cx="5157076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314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3" name="Picture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4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BABU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AKINBOBOLA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Babu Akinbobo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885825"/>
            <a:ext cx="6096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TAIWO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OBE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aiwo Ob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99" y="1038225"/>
            <a:ext cx="584602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475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TAJUDEEN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ADEPETU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ajudeen Adepet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962025"/>
            <a:ext cx="5759678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2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TOLU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OGUNKOYA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olu Ogunkoy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733425"/>
            <a:ext cx="5791200" cy="636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20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TOM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ADABA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om Adab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1114425"/>
            <a:ext cx="5903314" cy="532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694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TONY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IREDIA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ony Iredi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885825"/>
            <a:ext cx="5564546" cy="5688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78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TUNJI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OLUGBODI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Tunji Olugbodi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4425"/>
            <a:ext cx="6028047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67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UDEME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UFOT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Udeme Ufo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24" y="885825"/>
            <a:ext cx="5947376" cy="5987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6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VICTORIA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EZEOKOLI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Victoria Eze­okoli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1" y="962025"/>
            <a:ext cx="6140626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21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VINCENT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MADUKA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Vincent Maduka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1190625"/>
            <a:ext cx="56388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20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WALE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ADENUGA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Wale Adenug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962024"/>
            <a:ext cx="4191000" cy="622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19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7" name="Picture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8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6718300" y="4772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7183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YOMI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BADEJO - OKUSANYA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 descr="Yomi Badej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733424"/>
            <a:ext cx="5334000" cy="636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87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YAKUBU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MOHAMMED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Yakubu-Mohamm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1190625"/>
            <a:ext cx="602361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07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YEMI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OGUNBIYI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Yemi_Ogunbiy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962025"/>
            <a:ext cx="4322248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86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700" y="2105025"/>
            <a:ext cx="3953535" cy="28605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8300" y="5227449"/>
            <a:ext cx="519541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+mj-lt"/>
                <a:cs typeface="Corbel"/>
              </a:rPr>
              <a:t>Follow</a:t>
            </a:r>
            <a:r>
              <a:rPr sz="1600" b="1" spc="-15" dirty="0">
                <a:solidFill>
                  <a:srgbClr val="FF0000"/>
                </a:solidFill>
                <a:latin typeface="+mj-lt"/>
                <a:cs typeface="Corbe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+mj-lt"/>
                <a:cs typeface="Corbel"/>
              </a:rPr>
              <a:t>our</a:t>
            </a:r>
            <a:r>
              <a:rPr sz="1600" b="1" spc="5" dirty="0">
                <a:solidFill>
                  <a:srgbClr val="FF0000"/>
                </a:solidFill>
                <a:latin typeface="+mj-lt"/>
                <a:cs typeface="Corbe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+mj-lt"/>
                <a:cs typeface="Corbel"/>
              </a:rPr>
              <a:t>brand</a:t>
            </a:r>
            <a:r>
              <a:rPr sz="1600" b="1" spc="-15" dirty="0">
                <a:solidFill>
                  <a:srgbClr val="FF0000"/>
                </a:solidFill>
                <a:latin typeface="+mj-lt"/>
                <a:cs typeface="Corbel"/>
              </a:rPr>
              <a:t>s</a:t>
            </a:r>
            <a:r>
              <a:rPr sz="1600" b="1" dirty="0">
                <a:solidFill>
                  <a:srgbClr val="FF0000"/>
                </a:solidFill>
                <a:latin typeface="+mj-lt"/>
                <a:cs typeface="Corbel"/>
              </a:rPr>
              <a:t>:</a:t>
            </a:r>
            <a:endParaRPr sz="1600" dirty="0">
              <a:solidFill>
                <a:srgbClr val="FF0000"/>
              </a:solidFill>
              <a:latin typeface="+mj-lt"/>
              <a:cs typeface="Corbel"/>
            </a:endParaRPr>
          </a:p>
          <a:p>
            <a:pPr marL="12700" marR="5080" algn="ctr"/>
            <a:r>
              <a:rPr sz="1600" u="heavy" spc="-5" dirty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25" dirty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65" dirty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5" dirty="0">
                <a:solidFill>
                  <a:schemeClr val="accent1"/>
                </a:solidFill>
                <a:latin typeface="+mj-lt"/>
                <a:cs typeface="Corbel"/>
              </a:rPr>
              <a:t>.aiki.ng</a:t>
            </a:r>
            <a:r>
              <a:rPr sz="1600" spc="10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|</a:t>
            </a:r>
            <a:r>
              <a:rPr sz="1600" spc="5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2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6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55" dirty="0" smtClean="0">
                <a:solidFill>
                  <a:schemeClr val="accent1"/>
                </a:solidFill>
                <a:latin typeface="+mj-lt"/>
                <a:cs typeface="Corbel"/>
              </a:rPr>
              <a:t>.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ynaija.com</a:t>
            </a:r>
            <a:r>
              <a:rPr sz="1600" spc="25" dirty="0" smtClean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|</a:t>
            </a:r>
            <a:r>
              <a:rPr sz="1600" spc="-10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ww</a:t>
            </a:r>
            <a:r>
              <a:rPr sz="1600" u="heavy" spc="-8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55" dirty="0" smtClean="0">
                <a:solidFill>
                  <a:schemeClr val="accent1"/>
                </a:solidFill>
                <a:latin typeface="+mj-lt"/>
                <a:cs typeface="Corbel"/>
              </a:rPr>
              <a:t>.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ynaija</a:t>
            </a:r>
            <a:r>
              <a:rPr sz="1600" u="heavy" spc="-25" dirty="0" smtClean="0">
                <a:solidFill>
                  <a:schemeClr val="accent1"/>
                </a:solidFill>
                <a:latin typeface="+mj-lt"/>
                <a:cs typeface="Corbel"/>
              </a:rPr>
              <a:t>2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015</a:t>
            </a:r>
            <a:r>
              <a:rPr sz="1600" u="heavy" spc="-20" dirty="0" smtClean="0">
                <a:solidFill>
                  <a:schemeClr val="accent1"/>
                </a:solidFill>
                <a:latin typeface="+mj-lt"/>
                <a:cs typeface="Corbel"/>
              </a:rPr>
              <a:t>.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com</a:t>
            </a:r>
            <a:r>
              <a:rPr sz="1600" spc="35" dirty="0" smtClean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|</a:t>
            </a:r>
            <a:r>
              <a:rPr sz="1600" spc="5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t</a:t>
            </a:r>
            <a:r>
              <a:rPr sz="1600" u="heavy" spc="-100" dirty="0" smtClean="0">
                <a:solidFill>
                  <a:schemeClr val="accent1"/>
                </a:solidFill>
                <a:latin typeface="+mj-lt"/>
                <a:cs typeface="Corbel"/>
              </a:rPr>
              <a:t>v</a:t>
            </a:r>
            <a:r>
              <a:rPr sz="1600" u="heavy" spc="-55" dirty="0" smtClean="0">
                <a:solidFill>
                  <a:schemeClr val="accent1"/>
                </a:solidFill>
                <a:latin typeface="+mj-lt"/>
                <a:cs typeface="Corbel"/>
              </a:rPr>
              <a:t>.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ynaija.com</a:t>
            </a:r>
            <a:r>
              <a:rPr sz="1600" spc="5" dirty="0" smtClean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| </a:t>
            </a:r>
            <a:r>
              <a:rPr sz="1600" u="heavy" spc="-5" dirty="0">
                <a:solidFill>
                  <a:schemeClr val="accent1"/>
                </a:solidFill>
                <a:latin typeface="+mj-lt"/>
                <a:cs typeface="Corbel"/>
              </a:rPr>
              <a:t>radio</a:t>
            </a:r>
            <a:r>
              <a:rPr sz="1600" u="heavy" spc="-55" dirty="0">
                <a:solidFill>
                  <a:schemeClr val="accent1"/>
                </a:solidFill>
                <a:latin typeface="+mj-lt"/>
                <a:cs typeface="Corbel"/>
              </a:rPr>
              <a:t>.</a:t>
            </a:r>
            <a:r>
              <a:rPr sz="1600" u="heavy" spc="-5" dirty="0">
                <a:solidFill>
                  <a:schemeClr val="accent1"/>
                </a:solidFill>
                <a:latin typeface="+mj-lt"/>
                <a:cs typeface="Corbel"/>
              </a:rPr>
              <a:t>ynaija.com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 |</a:t>
            </a:r>
            <a:r>
              <a:rPr sz="1600" spc="5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u="heavy" spc="-5" dirty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25" dirty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65" dirty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55" dirty="0">
                <a:solidFill>
                  <a:schemeClr val="accent1"/>
                </a:solidFill>
                <a:latin typeface="+mj-lt"/>
                <a:cs typeface="Corbel"/>
              </a:rPr>
              <a:t>.</a:t>
            </a:r>
            <a:r>
              <a:rPr sz="1600" u="heavy" spc="-5" dirty="0">
                <a:solidFill>
                  <a:schemeClr val="accent1"/>
                </a:solidFill>
                <a:latin typeface="+mj-lt"/>
                <a:cs typeface="Corbel"/>
              </a:rPr>
              <a:t>yafri.ca</a:t>
            </a:r>
            <a:r>
              <a:rPr sz="1600" spc="10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|</a:t>
            </a:r>
            <a:r>
              <a:rPr sz="1600" spc="5" dirty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a</a:t>
            </a:r>
            <a:r>
              <a:rPr sz="1600" u="heavy" spc="-2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ards.</a:t>
            </a:r>
            <a:r>
              <a:rPr sz="1600" u="heavy" spc="5" dirty="0" smtClean="0">
                <a:solidFill>
                  <a:schemeClr val="accent1"/>
                </a:solidFill>
                <a:latin typeface="+mj-lt"/>
                <a:cs typeface="Corbel"/>
              </a:rPr>
              <a:t>t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hefutureafrica.com</a:t>
            </a:r>
            <a:r>
              <a:rPr sz="1600" spc="20" dirty="0" smtClean="0">
                <a:solidFill>
                  <a:schemeClr val="accent1"/>
                </a:solidFill>
                <a:latin typeface="+mj-lt"/>
                <a:cs typeface="Corbel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+mj-lt"/>
                <a:cs typeface="Corbel"/>
              </a:rPr>
              <a:t>| 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2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65" dirty="0" smtClean="0">
                <a:solidFill>
                  <a:schemeClr val="accent1"/>
                </a:solidFill>
                <a:latin typeface="+mj-lt"/>
                <a:cs typeface="Corbel"/>
              </a:rPr>
              <a:t>w</a:t>
            </a:r>
            <a:r>
              <a:rPr sz="1600" u="heavy" spc="-5" dirty="0" smtClean="0">
                <a:solidFill>
                  <a:schemeClr val="accent1"/>
                </a:solidFill>
                <a:latin typeface="+mj-lt"/>
                <a:cs typeface="Corbel"/>
              </a:rPr>
              <a:t>.statecraftinc.com</a:t>
            </a:r>
            <a:endParaRPr sz="1600" dirty="0">
              <a:solidFill>
                <a:schemeClr val="accent1"/>
              </a:solidFill>
              <a:latin typeface="+mj-lt"/>
              <a:cs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319" y="836486"/>
            <a:ext cx="7753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#</a:t>
            </a:r>
            <a:r>
              <a:rPr lang="en-US" sz="4000" b="1" dirty="0" err="1">
                <a:solidFill>
                  <a:srgbClr val="FF0000"/>
                </a:solidFill>
              </a:rPr>
              <a:t>WeWereMadeToDoBigThings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01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0" name="Picture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1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BAYO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ONANUGA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Bayo Onanug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504700"/>
            <a:ext cx="5008883" cy="662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4" name="Picture 2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BEN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MURRAY - BRUCE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BEN-MURRAY-BRUCE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733425"/>
            <a:ext cx="580674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64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33" name="Picture 3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34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BETTY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IRABOR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40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Betty Irabor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504825"/>
            <a:ext cx="5889652" cy="6608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5" name="Picture 2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6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BIMBO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OLOYEDE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2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 descr="Bimbo Oloyed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428625"/>
            <a:ext cx="4800600" cy="6889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49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6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BIODUN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SHOBANJO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2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Biodun Shobanj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" y="885825"/>
            <a:ext cx="5977791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87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8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BISI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OLATILO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4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Bisi Olatil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885825"/>
            <a:ext cx="5638800" cy="620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98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5659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BUKKY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AJAYI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Bukky-Ajayi.jpe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4425"/>
            <a:ext cx="5651111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22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3" name="Picture 22" descr="Abike Dabiri Erew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428625"/>
            <a:ext cx="5617723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ABIKE DABIRI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EREWA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9" name="Picture 1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2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BUNMI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 OKE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8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Bunmi Ok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504825"/>
            <a:ext cx="4724400" cy="6606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86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CHRIS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ANYANWU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Chris Anyanw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4425"/>
            <a:ext cx="5963273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277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0" name="Picture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1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CHRIS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UBOSI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Chris Ubosi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885825"/>
            <a:ext cx="6096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CHRISTOPHER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KOLADE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Christopher Kolad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" y="733425"/>
            <a:ext cx="6041673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COMFORT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OBI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Comfort Ob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962025"/>
            <a:ext cx="5720681" cy="568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08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6958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COMFORT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OKORONKWO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female-silhouett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1876425"/>
            <a:ext cx="6060282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CYRIL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STOBER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Cyril Stober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1" y="1038225"/>
            <a:ext cx="5868008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92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DAN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AGBESE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an Agbes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1068705"/>
            <a:ext cx="6400800" cy="576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67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DAPO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OLORUNYOMI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apo Olorunyomi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1266825"/>
            <a:ext cx="5855145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33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DARE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BABARINSA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are babarins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885825"/>
            <a:ext cx="4724400" cy="609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73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6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ADE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AKINDE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2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ale-silhouett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1343025"/>
            <a:ext cx="6286501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DAYO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ADENEYE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ayo-Adeney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885825"/>
            <a:ext cx="5867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858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DAYO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DUYILE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ayo Duyi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1038225"/>
            <a:ext cx="6185916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60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DELE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ALAKE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ele-alak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1038225"/>
            <a:ext cx="4953000" cy="599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853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DELE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MOMODU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ele Momod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1114425"/>
            <a:ext cx="6335977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177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DELE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OLOJEDE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Dele Oloje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038225"/>
            <a:ext cx="535051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08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DOYIN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ABIOLA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Doyin Abiol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581025"/>
            <a:ext cx="5265346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78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DURO </a:t>
            </a:r>
            <a:r>
              <a:rPr lang="en-US" sz="3200" dirty="0" smtClean="0">
                <a:solidFill>
                  <a:srgbClr val="7F7F7F"/>
                </a:solidFill>
                <a:latin typeface="Impact"/>
                <a:cs typeface="Impact"/>
              </a:rPr>
              <a:t>ONABULE</a:t>
            </a:r>
            <a:endParaRPr lang="en-US" sz="3200" dirty="0">
              <a:solidFill>
                <a:srgbClr val="7F7F7F"/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Duro Onabul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"/>
          <a:stretch/>
        </p:blipFill>
        <p:spPr>
          <a:xfrm>
            <a:off x="850900" y="657224"/>
            <a:ext cx="4615684" cy="632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4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EDDIE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IROH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Eddie Iroh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962025"/>
            <a:ext cx="5655484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28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EMEKA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OBASI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Emeka Obasi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885825"/>
            <a:ext cx="61722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54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772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42100" y="3694807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EMMANUEL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IWUANYANWU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Emmanuel Iwuanyanw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" y="885825"/>
            <a:ext cx="5500964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78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83" name="Picture 8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84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ADESUWA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OYENOKWE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90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30" descr="Adesuwa Onyenokw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12" y="581025"/>
            <a:ext cx="5679696" cy="6634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6958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FEMI </a:t>
            </a:r>
          </a:p>
          <a:p>
            <a:pPr algn="ctr"/>
            <a:r>
              <a:rPr lang="en-US" sz="3200" dirty="0" smtClean="0">
                <a:solidFill>
                  <a:srgbClr val="7F7F7F"/>
                </a:solidFill>
                <a:latin typeface="Impact"/>
                <a:ea typeface="Arial"/>
                <a:cs typeface="Impact"/>
              </a:rPr>
              <a:t>AKINTUNDE-JOHNSON</a:t>
            </a:r>
            <a:endParaRPr lang="en-US" sz="3200" dirty="0">
              <a:solidFill>
                <a:srgbClr val="7F7F7F"/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Femi Akintunde Johnson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318" y="885825"/>
            <a:ext cx="6294782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7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FRANK </a:t>
            </a:r>
            <a:r>
              <a:rPr lang="en-US" sz="3200" dirty="0" smtClean="0">
                <a:solidFill>
                  <a:srgbClr val="7F7F7F"/>
                </a:solidFill>
                <a:latin typeface="Impact"/>
                <a:cs typeface="Impact"/>
              </a:rPr>
              <a:t>AIGBOGUN</a:t>
            </a:r>
            <a:endParaRPr lang="en-US" sz="3200" dirty="0">
              <a:solidFill>
                <a:srgbClr val="7F7F7F"/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Frank Aigbogun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700394"/>
            <a:ext cx="5451404" cy="6357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4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FRANK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OLIZE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Frank Oliz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962025"/>
            <a:ext cx="511426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37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FUNMI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IYANDA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Funmi-Iyand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82"/>
          <a:stretch/>
        </p:blipFill>
        <p:spPr>
          <a:xfrm>
            <a:off x="698500" y="809625"/>
            <a:ext cx="5057156" cy="643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8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GARBA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SHEHU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Garba Shehu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504825"/>
            <a:ext cx="5853514" cy="667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44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GBENGA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OGUNLEYE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Gbenga Ogunley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" y="1038225"/>
            <a:ext cx="4677078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17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GRACE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EGBAGBE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Grace Egbagb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22300" y="657225"/>
            <a:ext cx="5022927" cy="651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62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HENRY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ODUKOMAIYA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HENRY ODUKOMAIY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343025"/>
            <a:ext cx="6073704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75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IBE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KACHIKWU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Emmanuel Ibe Kachikw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1038225"/>
            <a:ext cx="5805514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31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IQUO </a:t>
            </a:r>
            <a:r>
              <a:rPr lang="en-US" sz="3200" dirty="0" smtClean="0">
                <a:solidFill>
                  <a:srgbClr val="7F7F7F"/>
                </a:solidFill>
                <a:latin typeface="Impact"/>
                <a:cs typeface="Impact"/>
              </a:rPr>
              <a:t>UKOH</a:t>
            </a:r>
            <a:endParaRPr lang="en-US" sz="3200" dirty="0">
              <a:solidFill>
                <a:srgbClr val="7F7F7F"/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Iquo Uko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1114425"/>
            <a:ext cx="59436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8" name="Picture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9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"/>
          <p:cNvSpPr/>
          <p:nvPr/>
        </p:nvSpPr>
        <p:spPr>
          <a:xfrm>
            <a:off x="6408231" y="3629025"/>
            <a:ext cx="3967669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/>
          <p:nvPr/>
        </p:nvSpPr>
        <p:spPr>
          <a:xfrm>
            <a:off x="6408231" y="4848225"/>
            <a:ext cx="3967669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6642100" y="3730049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ADEWUNMI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OGUNSANYA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5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 descr="Adewunmi-Ogunsany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885825"/>
            <a:ext cx="5329836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772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421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JACOB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AKINYEMI JOHNSON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Jacob Akinyemi Johnson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962025"/>
            <a:ext cx="5486400" cy="595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4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JAHMAN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ANIKULAPO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Jahman Anikulap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90625"/>
            <a:ext cx="612848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4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JIMI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AWOSIKA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Jimi_Awosik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1038225"/>
            <a:ext cx="5006205" cy="555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385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JIMI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SOLANKE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Jimi Solank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266825"/>
            <a:ext cx="59436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227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JOHN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MOMOH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John Momoh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4425"/>
            <a:ext cx="5895603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65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KAYODE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SOYINKA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ayode Soyink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343025"/>
            <a:ext cx="6050849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772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KEHINDE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YOUNG HARRY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ehinde-young-harr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733425"/>
            <a:ext cx="4495800" cy="6244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73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KENNY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ADAMSON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enny Adamson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962025"/>
            <a:ext cx="5558359" cy="591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04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KENNY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OGUNGBE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enny-Ogungb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733425"/>
            <a:ext cx="5411118" cy="6482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51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KOLE </a:t>
            </a:r>
            <a:r>
              <a:rPr lang="en-US" sz="3200" dirty="0" smtClean="0">
                <a:solidFill>
                  <a:srgbClr val="7F7F7F"/>
                </a:solidFill>
                <a:latin typeface="Impact"/>
                <a:cs typeface="Impact"/>
              </a:rPr>
              <a:t>ADEMULEGUN</a:t>
            </a:r>
            <a:endParaRPr lang="en-US" sz="3200" dirty="0">
              <a:solidFill>
                <a:srgbClr val="7F7F7F"/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ole Ademulegun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" y="504825"/>
            <a:ext cx="5105400" cy="675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1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23" name="Picture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24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"/>
          <p:cNvSpPr/>
          <p:nvPr/>
        </p:nvSpPr>
        <p:spPr>
          <a:xfrm>
            <a:off x="64135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/>
          <p:cNvSpPr/>
          <p:nvPr/>
        </p:nvSpPr>
        <p:spPr>
          <a:xfrm>
            <a:off x="64135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4135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AFOLABI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ADESANYA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Afolabi Adesany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657225"/>
            <a:ext cx="5034534" cy="652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KUNLE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AJIBADE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unle Ajibad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100" y="688956"/>
            <a:ext cx="4572000" cy="636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65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KUNLE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BAKARE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Kunle Bakar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657225"/>
            <a:ext cx="4876800" cy="6235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11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LABAN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NAMME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aban-Namm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885825"/>
            <a:ext cx="4724400" cy="614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65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LANRE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IDOWU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anre Idowu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885825"/>
            <a:ext cx="61722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24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LARRY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AGOSE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arry Agos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885825"/>
            <a:ext cx="5257238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66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LARRY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IZAMOJE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arry Izamoj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700" y="885825"/>
            <a:ext cx="5267325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47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LATEEF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JAKANDE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ateef Jakan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1114425"/>
            <a:ext cx="5334000" cy="571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04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LEKAN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OGUNBANWO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ekan Ogunbanw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9"/>
          <a:stretch/>
        </p:blipFill>
        <p:spPr>
          <a:xfrm>
            <a:off x="622300" y="809624"/>
            <a:ext cx="5562600" cy="625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5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LOLU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AKINWUNMI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olu Akinwunmi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266825"/>
            <a:ext cx="60960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81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MAIDEN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IBRU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aiden Ibr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657225"/>
            <a:ext cx="5029200" cy="658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8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6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AJIBOLA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OGUNSOLA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2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 descr="Ajibola Ogunso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657225"/>
            <a:ext cx="5943600" cy="64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MAYOR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AKINPELU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ayor Akinpel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962025"/>
            <a:ext cx="5339937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30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MIKE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AJEGBO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Mike Ajegb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99" y="809625"/>
            <a:ext cx="4521357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897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MIKE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AWOYINFA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ike-Awoyinf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809625"/>
            <a:ext cx="4191000" cy="62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218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MO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ABUDU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Mo Abud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962025"/>
            <a:ext cx="6013182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22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MOHAMMED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HARUNA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ohammed Harun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038225"/>
            <a:ext cx="5193426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77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6958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MODELE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SARAFA YUSUF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odele-Sharafa-Yusuf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885825"/>
            <a:ext cx="60198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72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MUMUNI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ALAO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Mumuni Ala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1114425"/>
            <a:ext cx="5556195" cy="560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82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LAOLU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OGUNNIYI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aolu Ogunniy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962025"/>
            <a:ext cx="60198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99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NDUKA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OBAIGBENA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Nduka Obiagben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721417"/>
            <a:ext cx="5257800" cy="6565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08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NKECHI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ALLI BALOGUN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Nkechi Ali Balogu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885825"/>
            <a:ext cx="5867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83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35" name="Picture 3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36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AKIN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ODUNSI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45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Kin Odunsi.jpe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03" y="733425"/>
            <a:ext cx="5746597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329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NOSA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IGIEBOR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Nosa Igiebor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1114425"/>
            <a:ext cx="5816031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0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ODIA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OFEIMUN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Odia Ofeimun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1" y="1190625"/>
            <a:ext cx="6172199" cy="530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65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OHI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ALEGBE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Ohi Alegbe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4425"/>
            <a:ext cx="5521549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65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772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421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OLADAPO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CHARLES ABRAHAM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Oladapo Charles Abraham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1266825"/>
            <a:ext cx="5998147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38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OLATUNJI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DARE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Olatunji Da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962025"/>
            <a:ext cx="5267325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14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6958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421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OMOWUNMI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OWODUNNI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Omowunmi Owodunn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657225"/>
            <a:ext cx="4876801" cy="6430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37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ONYEKA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ONWENU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Onyeka Onwenu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4" y="1343025"/>
            <a:ext cx="6110515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93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ONYEMA </a:t>
            </a:r>
            <a:r>
              <a:rPr lang="en-US" sz="3200" dirty="0" smtClean="0">
                <a:solidFill>
                  <a:srgbClr val="7F7F7F"/>
                </a:solidFill>
                <a:latin typeface="Impact"/>
                <a:cs typeface="Impact"/>
              </a:rPr>
              <a:t>UGOCHUKWU</a:t>
            </a:r>
            <a:endParaRPr lang="en-US" sz="3200" dirty="0">
              <a:solidFill>
                <a:srgbClr val="7F7F7F"/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Onyema Ugochukw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962025"/>
            <a:ext cx="4737100" cy="616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78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PATRICK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DELE COLE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Patrick Dele Col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1419225"/>
            <a:ext cx="5587808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73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PETER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IGHO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peter Igh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809625"/>
            <a:ext cx="4800600" cy="610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68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7" name="Picture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8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AMIN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MOUSSALLI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 descr="AMIN-MOUSSALLI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962025"/>
            <a:ext cx="6353257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28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PHIL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OSAGIE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Phil Osagi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581025"/>
            <a:ext cx="4692615" cy="653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4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PRINCE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TONY MOMOH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Prince Tony Momoh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1114425"/>
            <a:ext cx="4484637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930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RAY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EKPU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Ray Ekp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0" y="809625"/>
            <a:ext cx="4419600" cy="620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41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RAYMOND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DOKPESI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Raymond Dokpesi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266825"/>
            <a:ext cx="6132892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210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REUBEN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ABATI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Reuben-Abati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266825"/>
            <a:ext cx="6015789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61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6958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42100" y="3629025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RICHARD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MOFE DAMIJO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Richard Mofe Damij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962025"/>
            <a:ext cx="4495800" cy="606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227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SADIQ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DABA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adiq Dab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114425"/>
            <a:ext cx="5892957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38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SAM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AMUKA PEMU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am Amuka Pem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038225"/>
            <a:ext cx="5410200" cy="59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60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SAM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NDA-ISAIAH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am Nda-Isaiah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9900" y="1266825"/>
            <a:ext cx="6120765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24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70900" y="200025"/>
            <a:ext cx="2035810" cy="866140"/>
            <a:chOff x="0" y="0"/>
            <a:chExt cx="2035810" cy="866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88110" cy="8661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0"/>
              <a:ext cx="664210" cy="858520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372225"/>
            <a:ext cx="904240" cy="904240"/>
          </a:xfrm>
          <a:prstGeom prst="rect">
            <a:avLst/>
          </a:prstGeom>
        </p:spPr>
      </p:pic>
      <p:sp>
        <p:nvSpPr>
          <p:cNvPr id="15" name="object 9"/>
          <p:cNvSpPr/>
          <p:nvPr/>
        </p:nvSpPr>
        <p:spPr>
          <a:xfrm>
            <a:off x="0" y="2851213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0" y="3857625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13"/>
                </a:lnTo>
                <a:lnTo>
                  <a:pt x="0" y="52471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0" y="4862347"/>
            <a:ext cx="273685" cy="525145"/>
          </a:xfrm>
          <a:custGeom>
            <a:avLst/>
            <a:gdLst/>
            <a:ahLst/>
            <a:cxnLst/>
            <a:rect l="l" t="t" r="r" b="b"/>
            <a:pathLst>
              <a:path w="273685" h="525145">
                <a:moveTo>
                  <a:pt x="0" y="0"/>
                </a:moveTo>
                <a:lnTo>
                  <a:pt x="273221" y="0"/>
                </a:lnTo>
                <a:lnTo>
                  <a:pt x="273221" y="524700"/>
                </a:lnTo>
                <a:lnTo>
                  <a:pt x="0" y="52470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6718300" y="3629025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6718300" y="4402671"/>
            <a:ext cx="3606972" cy="0"/>
          </a:xfrm>
          <a:custGeom>
            <a:avLst/>
            <a:gdLst/>
            <a:ahLst/>
            <a:cxnLst/>
            <a:rect l="l" t="t" r="r" b="b"/>
            <a:pathLst>
              <a:path w="2239645">
                <a:moveTo>
                  <a:pt x="0" y="0"/>
                </a:moveTo>
                <a:lnTo>
                  <a:pt x="22392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718300" y="373004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/>
                <a:cs typeface="Impact"/>
              </a:rPr>
              <a:t>SEGUN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ODEGBAMI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1216097" y="-28575"/>
            <a:ext cx="3825803" cy="1447800"/>
          </a:xfrm>
          <a:custGeom>
            <a:avLst/>
            <a:gdLst/>
            <a:ahLst/>
            <a:cxnLst/>
            <a:rect l="l" t="t" r="r" b="b"/>
            <a:pathLst>
              <a:path w="4314190" h="2691130">
                <a:moveTo>
                  <a:pt x="0" y="0"/>
                </a:moveTo>
                <a:lnTo>
                  <a:pt x="4314117" y="0"/>
                </a:lnTo>
                <a:lnTo>
                  <a:pt x="4314117" y="2690571"/>
                </a:lnTo>
                <a:lnTo>
                  <a:pt x="0" y="2690571"/>
                </a:lnTo>
                <a:lnTo>
                  <a:pt x="0" y="0"/>
                </a:lnTo>
                <a:close/>
              </a:path>
            </a:pathLst>
          </a:custGeom>
          <a:solidFill>
            <a:srgbClr val="D5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egun Odegbam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962025"/>
            <a:ext cx="5257800" cy="5538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83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2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292</Words>
  <Application>Microsoft Macintosh PowerPoint</Application>
  <PresentationFormat>Custom</PresentationFormat>
  <Paragraphs>135</Paragraphs>
  <Slides>122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 SOCIAL MEDIA PRESENTATION curved.cdr</dc:title>
  <dc:creator>VGC</dc:creator>
  <cp:lastModifiedBy>CYRUS .</cp:lastModifiedBy>
  <cp:revision>193</cp:revision>
  <dcterms:created xsi:type="dcterms:W3CDTF">2015-09-25T19:31:48Z</dcterms:created>
  <dcterms:modified xsi:type="dcterms:W3CDTF">2015-10-16T15:39:08Z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2015-09-25T00:00:00Z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2015-09-25T00:00:00Z</vt:filetime>
  </property>
</Properties>
</file>